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9945675" cy="6858000"/>
  <p:embeddedFontLst>
    <p:embeddedFont>
      <p:font typeface="Roboto"/>
      <p:regular r:id="rId16"/>
      <p:bold r:id="rId17"/>
      <p:italic r:id="rId18"/>
      <p:boldItalic r:id="rId19"/>
    </p:embeddedFont>
    <p:embeddedFont>
      <p:font typeface="Roboto Light"/>
      <p:regular r:id="rId20"/>
      <p:bold r:id="rId21"/>
      <p:italic r:id="rId22"/>
      <p:boldItalic r:id="rId23"/>
    </p:embeddedFont>
    <p:embeddedFont>
      <p:font typeface="Arial Black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160">
          <p15:clr>
            <a:srgbClr val="A4A3A4"/>
          </p15:clr>
        </p15:guide>
        <p15:guide id="2" pos="3133">
          <p15:clr>
            <a:srgbClr val="A4A3A4"/>
          </p15:clr>
        </p15:guide>
      </p15:notesGuideLst>
    </p:ext>
    <p:ext uri="GoogleSlidesCustomDataVersion2">
      <go:slidesCustomData xmlns:go="http://customooxmlschemas.google.com/" r:id="rId25" roundtripDataSignature="AMtx7mibtwm1cpPpLwuWx7b/dWQvRlti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33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regular.fntdata"/><Relationship Id="rId22" Type="http://schemas.openxmlformats.org/officeDocument/2006/relationships/font" Target="fonts/RobotoLight-italic.fntdata"/><Relationship Id="rId21" Type="http://schemas.openxmlformats.org/officeDocument/2006/relationships/font" Target="fonts/RobotoLight-bold.fntdata"/><Relationship Id="rId24" Type="http://schemas.openxmlformats.org/officeDocument/2006/relationships/font" Target="fonts/ArialBlack-regular.fntdata"/><Relationship Id="rId23" Type="http://schemas.openxmlformats.org/officeDocument/2006/relationships/font" Target="fonts/RobotoLight-boldItalic.fntdata"/><Relationship Id="rId25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30979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34164" y="0"/>
            <a:ext cx="430979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68605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4309798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34164" y="6513513"/>
            <a:ext cx="4309798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:notes"/>
          <p:cNvSpPr/>
          <p:nvPr>
            <p:ph idx="2" type="sldImg"/>
          </p:nvPr>
        </p:nvSpPr>
        <p:spPr>
          <a:xfrm>
            <a:off x="268605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:notes"/>
          <p:cNvSpPr txBox="1"/>
          <p:nvPr>
            <p:ph idx="1" type="body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Здравствуйте, уважаемые эксперты и гости! Мы - команда 'Sweepnet', и сегодня мы рады представить вам нашу инновационную работу над кейсом 'Удержание потока клиентов в сфере быстрого питания</a:t>
            </a:r>
            <a:endParaRPr/>
          </a:p>
        </p:txBody>
      </p:sp>
      <p:sp>
        <p:nvSpPr>
          <p:cNvPr id="468" name="Google Shape;468;p1:notes"/>
          <p:cNvSpPr txBox="1"/>
          <p:nvPr>
            <p:ph idx="3" type="hdr"/>
          </p:nvPr>
        </p:nvSpPr>
        <p:spPr>
          <a:xfrm>
            <a:off x="0" y="0"/>
            <a:ext cx="430979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:notes"/>
          <p:cNvSpPr txBox="1"/>
          <p:nvPr>
            <p:ph idx="1" type="body"/>
          </p:nvPr>
        </p:nvSpPr>
        <p:spPr>
          <a:xfrm>
            <a:off x="994569" y="3257550"/>
            <a:ext cx="7956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Благодарим вас за предоставленное внимание к нашему проекту. </a:t>
            </a:r>
            <a:endParaRPr/>
          </a:p>
        </p:txBody>
      </p:sp>
      <p:sp>
        <p:nvSpPr>
          <p:cNvPr id="666" name="Google Shape;666;p9:notes"/>
          <p:cNvSpPr/>
          <p:nvPr>
            <p:ph idx="2" type="sldImg"/>
          </p:nvPr>
        </p:nvSpPr>
        <p:spPr>
          <a:xfrm>
            <a:off x="268605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:notes"/>
          <p:cNvSpPr txBox="1"/>
          <p:nvPr>
            <p:ph idx="1" type="body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В мире, где каждый клиент ценен, отток клиентов - это не просто проблема, это вызов для любого бизнеса. Чтобы успешно справиться с этим вызовом, мы должны были: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Идентифицировать клиентов, находящихся на грани оттока.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Разработать передовую модель для прогнозирования вероятности их ухода.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Глубоко проанализировать причины оттока, чтобы выработать стратегические управленческие решения.</a:t>
            </a:r>
            <a:endParaRPr/>
          </a:p>
        </p:txBody>
      </p:sp>
      <p:sp>
        <p:nvSpPr>
          <p:cNvPr id="482" name="Google Shape;482;p2:notes"/>
          <p:cNvSpPr/>
          <p:nvPr>
            <p:ph idx="2" type="sldImg"/>
          </p:nvPr>
        </p:nvSpPr>
        <p:spPr>
          <a:xfrm>
            <a:off x="268605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9ecd58712e_4_46:notes"/>
          <p:cNvSpPr txBox="1"/>
          <p:nvPr>
            <p:ph idx="1" type="body"/>
          </p:nvPr>
        </p:nvSpPr>
        <p:spPr>
          <a:xfrm>
            <a:off x="994569" y="3257550"/>
            <a:ext cx="7956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В основе нашего подхода лежит тщательно подготовленный и обширный набор данных. Проанализировав эту информацию, мы создали свыше 200 различных характеристик, которые детально отражают каждый аспект работы ресторанов — от даты и времени посещений до определения предпочтительных мест каждого клиента на основе частоты их визитов.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Мы также уделим время, чтобы подробно рассказать о нашем уникальном подходе к анализу меню.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Для решения поставленной задачи мы применили передовые бустинговые модели и тонко настроили их параметры, чтобы достичь максимальной эффективности.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9ecd58712e_4_46:notes"/>
          <p:cNvSpPr/>
          <p:nvPr>
            <p:ph idx="2" type="sldImg"/>
          </p:nvPr>
        </p:nvSpPr>
        <p:spPr>
          <a:xfrm>
            <a:off x="268605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:notes"/>
          <p:cNvSpPr txBox="1"/>
          <p:nvPr>
            <p:ph idx="1" type="body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Наши модели показали впечатляющие результаты: Roc-auc составил 0.81, а RMSE - 11,8. Это достигается благодаря использованию современных бустинговых моделей и тщательному подбору параметров.</a:t>
            </a:r>
            <a:endParaRPr/>
          </a:p>
        </p:txBody>
      </p:sp>
      <p:sp>
        <p:nvSpPr>
          <p:cNvPr id="546" name="Google Shape;546;p4:notes"/>
          <p:cNvSpPr/>
          <p:nvPr>
            <p:ph idx="2" type="sldImg"/>
          </p:nvPr>
        </p:nvSpPr>
        <p:spPr>
          <a:xfrm>
            <a:off x="268605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9ecd58712e_4_12:notes"/>
          <p:cNvSpPr txBox="1"/>
          <p:nvPr>
            <p:ph idx="1" type="body"/>
          </p:nvPr>
        </p:nvSpPr>
        <p:spPr>
          <a:xfrm>
            <a:off x="994569" y="3257550"/>
            <a:ext cx="7956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В нашем исследовании мы выделили несколько основных показателей, которые играют решающую роль: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Статистика посещений для каждого клиента.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Привлекательность ресторана в глазах посетителей.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Предпочитаемое блюдо клиентами.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Средняя сумма чека в ресторане.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Обычное время посещения ресторана клиентами.</a:t>
            </a:r>
            <a:endParaRPr/>
          </a:p>
        </p:txBody>
      </p:sp>
      <p:sp>
        <p:nvSpPr>
          <p:cNvPr id="560" name="Google Shape;560;g29ecd58712e_4_12:notes"/>
          <p:cNvSpPr/>
          <p:nvPr>
            <p:ph idx="2" type="sldImg"/>
          </p:nvPr>
        </p:nvSpPr>
        <p:spPr>
          <a:xfrm>
            <a:off x="268605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:notes"/>
          <p:cNvSpPr txBox="1"/>
          <p:nvPr>
            <p:ph idx="1" type="body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Наш проект отличается рядом уникальных особенностей, ключевыми среди которых являются наши инновационные характеристики, или "фИчи". Это 200 уникальных характеристик, которые охватывают все вышеназванные факторы, включая временнЫе и сезонные аспекты.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Внимательно изучив меню, мы смогли классифицировать продукты по категориям и детально проанализировать предпочтения клиентов, будь то вегетарианские блюда или мясные изделия. Также мы внимательно изучили объемы заказов.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Особое внимание мы уделили проблеме дисбаланса данных, применяя стратегии для обеспечения их сбалансированности, что значительно улучшило качество наших моделей.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И наконец, высокая точность наших предсказаний была достигнута благодаря применению ансамбля бустинг-моделей, что позволило улучшить точность и сходимость наших прогнозов, а также оптимизировать их под нашу целевую метрику.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:notes"/>
          <p:cNvSpPr/>
          <p:nvPr>
            <p:ph idx="2" type="sldImg"/>
          </p:nvPr>
        </p:nvSpPr>
        <p:spPr>
          <a:xfrm>
            <a:off x="268605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:notes"/>
          <p:cNvSpPr txBox="1"/>
          <p:nvPr>
            <p:ph idx="1" type="body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В планах нашего дальнейшего развития мы видим следующие направления: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None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- Расширение нашего датасета за счет включения данных, отражающих изменения в конкурентной среде и поведении клиентов, что позволит более точно прогнозировать их действия.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None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- Тщательный анализ эффекта промо-активностей на поведение клиентов, что может помочь в корректировке весов различных факторов.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None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- Использование расширенного массива данных для применения нейронных сетей, специализированных на анализе временных рядов, а также создание ансамблей, которые сочетают в себе методы бустинга и нейронных сетей.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None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-Разработка бота и веб-сервиса, которые станут практическим инструментом для реализации наших исследований и предоставления ценных инсайтов бизнесу.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7:notes"/>
          <p:cNvSpPr/>
          <p:nvPr>
            <p:ph idx="2" type="sldImg"/>
          </p:nvPr>
        </p:nvSpPr>
        <p:spPr>
          <a:xfrm>
            <a:off x="268605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:notes"/>
          <p:cNvSpPr txBox="1"/>
          <p:nvPr>
            <p:ph idx="1" type="body"/>
          </p:nvPr>
        </p:nvSpPr>
        <p:spPr>
          <a:xfrm>
            <a:off x="994569" y="3257550"/>
            <a:ext cx="795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На этом слайде мы представляем вам перечень инструментов и фреймворков, которые стали ключевыми в нашей работе.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5:notes"/>
          <p:cNvSpPr/>
          <p:nvPr>
            <p:ph idx="2" type="sldImg"/>
          </p:nvPr>
        </p:nvSpPr>
        <p:spPr>
          <a:xfrm>
            <a:off x="268605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:notes"/>
          <p:cNvSpPr txBox="1"/>
          <p:nvPr>
            <p:ph idx="1" type="body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На этом слайде представлена наша команда, благодаря усилиям которой был реализован этот проект.</a:t>
            </a:r>
            <a:endParaRPr/>
          </a:p>
        </p:txBody>
      </p:sp>
      <p:sp>
        <p:nvSpPr>
          <p:cNvPr id="638" name="Google Shape;638;p8:notes"/>
          <p:cNvSpPr/>
          <p:nvPr>
            <p:ph idx="2" type="sldImg"/>
          </p:nvPr>
        </p:nvSpPr>
        <p:spPr>
          <a:xfrm>
            <a:off x="268605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Pic08_02">
  <p:cSld name="36_Pic08_0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8"/>
          <p:cNvSpPr/>
          <p:nvPr>
            <p:ph idx="2" type="pic"/>
          </p:nvPr>
        </p:nvSpPr>
        <p:spPr>
          <a:xfrm>
            <a:off x="393226" y="345714"/>
            <a:ext cx="8357549" cy="445207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Pic08_02">
  <p:cSld name="22_Pic08_0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7"/>
          <p:cNvSpPr/>
          <p:nvPr>
            <p:ph idx="2" type="pic"/>
          </p:nvPr>
        </p:nvSpPr>
        <p:spPr>
          <a:xfrm>
            <a:off x="2349500" y="368299"/>
            <a:ext cx="4445000" cy="444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Pic08_02">
  <p:cSld name="37_Pic08_02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07"/>
          <p:cNvSpPr/>
          <p:nvPr>
            <p:ph idx="2" type="pic"/>
          </p:nvPr>
        </p:nvSpPr>
        <p:spPr>
          <a:xfrm>
            <a:off x="0" y="-1"/>
            <a:ext cx="4572000" cy="51435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8"/>
          <p:cNvSpPr/>
          <p:nvPr/>
        </p:nvSpPr>
        <p:spPr>
          <a:xfrm>
            <a:off x="4989497" y="2458139"/>
            <a:ext cx="3049703" cy="18221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08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3" name="Google Shape;463;p308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4" name="Google Shape;464;p308"/>
          <p:cNvSpPr/>
          <p:nvPr>
            <p:ph idx="2" type="pic"/>
          </p:nvPr>
        </p:nvSpPr>
        <p:spPr>
          <a:xfrm>
            <a:off x="5313895" y="2097484"/>
            <a:ext cx="3053456" cy="18212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 31">
  <p:cSld name="L 3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8"/>
          <p:cNvSpPr/>
          <p:nvPr>
            <p:ph idx="2" type="pic"/>
          </p:nvPr>
        </p:nvSpPr>
        <p:spPr>
          <a:xfrm>
            <a:off x="811665" y="1276349"/>
            <a:ext cx="2977244" cy="2977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 31">
  <p:cSld name="1_L 3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9"/>
          <p:cNvSpPr/>
          <p:nvPr>
            <p:ph idx="2" type="pic"/>
          </p:nvPr>
        </p:nvSpPr>
        <p:spPr>
          <a:xfrm>
            <a:off x="811665" y="1276350"/>
            <a:ext cx="2977244" cy="2977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219"/>
          <p:cNvSpPr/>
          <p:nvPr>
            <p:ph idx="3" type="pic"/>
          </p:nvPr>
        </p:nvSpPr>
        <p:spPr>
          <a:xfrm>
            <a:off x="2501900" y="355602"/>
            <a:ext cx="2171700" cy="217169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" name="Google Shape;47;p219"/>
          <p:cNvSpPr/>
          <p:nvPr>
            <p:ph idx="4" type="pic"/>
          </p:nvPr>
        </p:nvSpPr>
        <p:spPr>
          <a:xfrm>
            <a:off x="457200" y="3003550"/>
            <a:ext cx="1551666" cy="155166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Pic08_02">
  <p:cSld name="45_Pic08_0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0"/>
          <p:cNvSpPr/>
          <p:nvPr>
            <p:ph idx="2" type="pic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Pic08_02">
  <p:cSld name="39_Pic08_0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1"/>
          <p:cNvSpPr/>
          <p:nvPr>
            <p:ph idx="2" type="pic"/>
          </p:nvPr>
        </p:nvSpPr>
        <p:spPr>
          <a:xfrm>
            <a:off x="0" y="285749"/>
            <a:ext cx="6629400" cy="220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00">
  <p:cSld name="Team00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2"/>
          <p:cNvSpPr/>
          <p:nvPr>
            <p:ph idx="2" type="pic"/>
          </p:nvPr>
        </p:nvSpPr>
        <p:spPr>
          <a:xfrm>
            <a:off x="0" y="1218867"/>
            <a:ext cx="4344069" cy="32859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am00">
  <p:cSld name="1_Team00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3"/>
          <p:cNvSpPr/>
          <p:nvPr>
            <p:ph idx="2" type="pic"/>
          </p:nvPr>
        </p:nvSpPr>
        <p:spPr>
          <a:xfrm>
            <a:off x="0" y="280024"/>
            <a:ext cx="9143998" cy="394788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3 Images - Horizontal">
  <p:cSld name="34_3 Images - Horizontal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4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224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224"/>
          <p:cNvSpPr/>
          <p:nvPr>
            <p:ph idx="2" type="pic"/>
          </p:nvPr>
        </p:nvSpPr>
        <p:spPr>
          <a:xfrm>
            <a:off x="-2" y="1418773"/>
            <a:ext cx="9143999" cy="372472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ic08_02">
  <p:cSld name="13_Pic08_0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5"/>
          <p:cNvSpPr/>
          <p:nvPr>
            <p:ph idx="2" type="pic"/>
          </p:nvPr>
        </p:nvSpPr>
        <p:spPr>
          <a:xfrm>
            <a:off x="0" y="38100"/>
            <a:ext cx="2552700" cy="510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3 Images - Horizontal">
  <p:cSld name="12_3 Images - Horizonta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6"/>
          <p:cNvSpPr/>
          <p:nvPr>
            <p:ph idx="2" type="pic"/>
          </p:nvPr>
        </p:nvSpPr>
        <p:spPr>
          <a:xfrm>
            <a:off x="0" y="-1"/>
            <a:ext cx="9144000" cy="30289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Pic08_02">
  <p:cSld name="26_Pic08_0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9"/>
          <p:cNvSpPr txBox="1"/>
          <p:nvPr>
            <p:ph idx="1" type="body"/>
          </p:nvPr>
        </p:nvSpPr>
        <p:spPr>
          <a:xfrm>
            <a:off x="3352800" y="883820"/>
            <a:ext cx="53965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209"/>
          <p:cNvSpPr txBox="1"/>
          <p:nvPr>
            <p:ph type="title"/>
          </p:nvPr>
        </p:nvSpPr>
        <p:spPr>
          <a:xfrm>
            <a:off x="3352800" y="341313"/>
            <a:ext cx="53965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09"/>
          <p:cNvSpPr/>
          <p:nvPr>
            <p:ph idx="2" type="pic"/>
          </p:nvPr>
        </p:nvSpPr>
        <p:spPr>
          <a:xfrm>
            <a:off x="0" y="-1"/>
            <a:ext cx="48006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ic08_02">
  <p:cSld name="9_Pic08_0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7"/>
          <p:cNvSpPr/>
          <p:nvPr>
            <p:ph idx="2" type="pic"/>
          </p:nvPr>
        </p:nvSpPr>
        <p:spPr>
          <a:xfrm>
            <a:off x="0" y="-9525"/>
            <a:ext cx="9143999" cy="33432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Pic08_02">
  <p:cSld name="46_Pic08_0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8"/>
          <p:cNvSpPr/>
          <p:nvPr>
            <p:ph idx="2" type="pic"/>
          </p:nvPr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9"/>
          <p:cNvSpPr txBox="1"/>
          <p:nvPr>
            <p:ph idx="1" type="body"/>
          </p:nvPr>
        </p:nvSpPr>
        <p:spPr>
          <a:xfrm>
            <a:off x="381001" y="883821"/>
            <a:ext cx="8368364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229"/>
          <p:cNvSpPr txBox="1"/>
          <p:nvPr>
            <p:ph type="title"/>
          </p:nvPr>
        </p:nvSpPr>
        <p:spPr>
          <a:xfrm>
            <a:off x="381001" y="341314"/>
            <a:ext cx="8368364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229"/>
          <p:cNvSpPr/>
          <p:nvPr>
            <p:ph idx="2" type="pic"/>
          </p:nvPr>
        </p:nvSpPr>
        <p:spPr>
          <a:xfrm>
            <a:off x="4930139" y="1409700"/>
            <a:ext cx="3819225" cy="337758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08_02">
  <p:cSld name="2_Pic08_0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0"/>
          <p:cNvSpPr/>
          <p:nvPr>
            <p:ph idx="2" type="pic"/>
          </p:nvPr>
        </p:nvSpPr>
        <p:spPr>
          <a:xfrm>
            <a:off x="0" y="0"/>
            <a:ext cx="9144000" cy="31813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ic08_02">
  <p:cSld name="5_Pic08_0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1"/>
          <p:cNvSpPr/>
          <p:nvPr>
            <p:ph idx="2" type="pic"/>
          </p:nvPr>
        </p:nvSpPr>
        <p:spPr>
          <a:xfrm>
            <a:off x="0" y="1885949"/>
            <a:ext cx="4572000" cy="32575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231"/>
          <p:cNvSpPr/>
          <p:nvPr>
            <p:ph idx="3" type="pic"/>
          </p:nvPr>
        </p:nvSpPr>
        <p:spPr>
          <a:xfrm>
            <a:off x="0" y="-1"/>
            <a:ext cx="4572000" cy="32575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Pic08_02">
  <p:cSld name="31_Pic08_0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2"/>
          <p:cNvSpPr/>
          <p:nvPr>
            <p:ph idx="2" type="pic"/>
          </p:nvPr>
        </p:nvSpPr>
        <p:spPr>
          <a:xfrm>
            <a:off x="0" y="1885949"/>
            <a:ext cx="4572000" cy="32575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9" name="Google Shape;79;p232"/>
          <p:cNvSpPr/>
          <p:nvPr>
            <p:ph idx="3" type="pic"/>
          </p:nvPr>
        </p:nvSpPr>
        <p:spPr>
          <a:xfrm>
            <a:off x="4572000" y="-1"/>
            <a:ext cx="4572000" cy="323849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Pic08_02">
  <p:cSld name="32_Pic08_0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3"/>
          <p:cNvSpPr/>
          <p:nvPr>
            <p:ph idx="2" type="pic"/>
          </p:nvPr>
        </p:nvSpPr>
        <p:spPr>
          <a:xfrm>
            <a:off x="-1" y="2562901"/>
            <a:ext cx="4572000" cy="25629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233"/>
          <p:cNvSpPr/>
          <p:nvPr>
            <p:ph idx="3" type="pic"/>
          </p:nvPr>
        </p:nvSpPr>
        <p:spPr>
          <a:xfrm>
            <a:off x="0" y="-1"/>
            <a:ext cx="4572000" cy="25629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Pic08_02">
  <p:cSld name="18_Pic08_0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4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Google Shape;85;p234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34"/>
          <p:cNvSpPr/>
          <p:nvPr>
            <p:ph idx="2" type="pic"/>
          </p:nvPr>
        </p:nvSpPr>
        <p:spPr>
          <a:xfrm>
            <a:off x="0" y="1428749"/>
            <a:ext cx="9067800" cy="37147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ic08_02">
  <p:cSld name="14_Pic08_0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5"/>
          <p:cNvSpPr/>
          <p:nvPr>
            <p:ph idx="2" type="pic"/>
          </p:nvPr>
        </p:nvSpPr>
        <p:spPr>
          <a:xfrm>
            <a:off x="-1" y="3301711"/>
            <a:ext cx="2819400" cy="18417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9" name="Google Shape;89;p235"/>
          <p:cNvSpPr/>
          <p:nvPr>
            <p:ph idx="3" type="pic"/>
          </p:nvPr>
        </p:nvSpPr>
        <p:spPr>
          <a:xfrm>
            <a:off x="-1" y="971549"/>
            <a:ext cx="2743200" cy="1786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235"/>
          <p:cNvSpPr/>
          <p:nvPr>
            <p:ph idx="4" type="pic"/>
          </p:nvPr>
        </p:nvSpPr>
        <p:spPr>
          <a:xfrm>
            <a:off x="2297649" y="1944317"/>
            <a:ext cx="3034352" cy="175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235"/>
          <p:cNvSpPr/>
          <p:nvPr>
            <p:ph idx="5" type="pic"/>
          </p:nvPr>
        </p:nvSpPr>
        <p:spPr>
          <a:xfrm>
            <a:off x="2297649" y="-1"/>
            <a:ext cx="3034352" cy="175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235"/>
          <p:cNvSpPr/>
          <p:nvPr>
            <p:ph idx="6" type="pic"/>
          </p:nvPr>
        </p:nvSpPr>
        <p:spPr>
          <a:xfrm>
            <a:off x="4876799" y="939589"/>
            <a:ext cx="4267200" cy="1786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Pic08_02">
  <p:cSld name="30_Pic08_0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6"/>
          <p:cNvSpPr/>
          <p:nvPr>
            <p:ph idx="2" type="pic"/>
          </p:nvPr>
        </p:nvSpPr>
        <p:spPr>
          <a:xfrm>
            <a:off x="0" y="3301711"/>
            <a:ext cx="3962400" cy="18417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236"/>
          <p:cNvSpPr/>
          <p:nvPr>
            <p:ph idx="3" type="pic"/>
          </p:nvPr>
        </p:nvSpPr>
        <p:spPr>
          <a:xfrm>
            <a:off x="2297649" y="1944317"/>
            <a:ext cx="3034352" cy="175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6" name="Google Shape;96;p236"/>
          <p:cNvSpPr/>
          <p:nvPr>
            <p:ph idx="4" type="pic"/>
          </p:nvPr>
        </p:nvSpPr>
        <p:spPr>
          <a:xfrm>
            <a:off x="4876799" y="939589"/>
            <a:ext cx="4267200" cy="1786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Pic08_02">
  <p:cSld name="48_Pic08_0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0"/>
          <p:cNvSpPr/>
          <p:nvPr>
            <p:ph idx="2" type="pic"/>
          </p:nvPr>
        </p:nvSpPr>
        <p:spPr>
          <a:xfrm>
            <a:off x="4572000" y="-1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ic08_02">
  <p:cSld name="3_Pic08_0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7"/>
          <p:cNvSpPr/>
          <p:nvPr>
            <p:ph idx="2" type="pic"/>
          </p:nvPr>
        </p:nvSpPr>
        <p:spPr>
          <a:xfrm>
            <a:off x="0" y="57149"/>
            <a:ext cx="4572000" cy="25629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237"/>
          <p:cNvSpPr/>
          <p:nvPr>
            <p:ph idx="3" type="pic"/>
          </p:nvPr>
        </p:nvSpPr>
        <p:spPr>
          <a:xfrm>
            <a:off x="4572000" y="57149"/>
            <a:ext cx="4572000" cy="25629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Pic08_02">
  <p:cSld name="29_Pic08_0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8"/>
          <p:cNvSpPr/>
          <p:nvPr>
            <p:ph idx="2" type="pic"/>
          </p:nvPr>
        </p:nvSpPr>
        <p:spPr>
          <a:xfrm>
            <a:off x="0" y="-1"/>
            <a:ext cx="4572000" cy="25629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238"/>
          <p:cNvSpPr/>
          <p:nvPr>
            <p:ph idx="3" type="pic"/>
          </p:nvPr>
        </p:nvSpPr>
        <p:spPr>
          <a:xfrm>
            <a:off x="4572000" y="2562901"/>
            <a:ext cx="4572000" cy="25629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Pic08_02">
  <p:cSld name="28_Pic08_0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9"/>
          <p:cNvSpPr/>
          <p:nvPr>
            <p:ph idx="2" type="pic"/>
          </p:nvPr>
        </p:nvSpPr>
        <p:spPr>
          <a:xfrm>
            <a:off x="0" y="2562901"/>
            <a:ext cx="4572000" cy="25629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239"/>
          <p:cNvSpPr/>
          <p:nvPr>
            <p:ph idx="3" type="pic"/>
          </p:nvPr>
        </p:nvSpPr>
        <p:spPr>
          <a:xfrm>
            <a:off x="4572000" y="-1"/>
            <a:ext cx="4572000" cy="25629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Pic08_02">
  <p:cSld name="23_Pic08_0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0"/>
          <p:cNvSpPr/>
          <p:nvPr>
            <p:ph idx="2" type="pic"/>
          </p:nvPr>
        </p:nvSpPr>
        <p:spPr>
          <a:xfrm>
            <a:off x="0" y="-1"/>
            <a:ext cx="9144000" cy="28765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ic08_02">
  <p:cSld name="15_Pic08_0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1"/>
          <p:cNvSpPr/>
          <p:nvPr>
            <p:ph idx="2" type="pic"/>
          </p:nvPr>
        </p:nvSpPr>
        <p:spPr>
          <a:xfrm>
            <a:off x="0" y="-1"/>
            <a:ext cx="2590800" cy="26479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" name="Google Shape;110;p241"/>
          <p:cNvSpPr/>
          <p:nvPr>
            <p:ph idx="3" type="pic"/>
          </p:nvPr>
        </p:nvSpPr>
        <p:spPr>
          <a:xfrm>
            <a:off x="2285364" y="-1"/>
            <a:ext cx="2590800" cy="26479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1" name="Google Shape;111;p241"/>
          <p:cNvSpPr/>
          <p:nvPr>
            <p:ph idx="4" type="pic"/>
          </p:nvPr>
        </p:nvSpPr>
        <p:spPr>
          <a:xfrm>
            <a:off x="4570728" y="-1"/>
            <a:ext cx="2590800" cy="26479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241"/>
          <p:cNvSpPr/>
          <p:nvPr>
            <p:ph idx="5" type="pic"/>
          </p:nvPr>
        </p:nvSpPr>
        <p:spPr>
          <a:xfrm>
            <a:off x="6856093" y="-1"/>
            <a:ext cx="2287907" cy="26479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Pic08_02">
  <p:cSld name="34_Pic08_0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2"/>
          <p:cNvSpPr/>
          <p:nvPr>
            <p:ph idx="2" type="pic"/>
          </p:nvPr>
        </p:nvSpPr>
        <p:spPr>
          <a:xfrm>
            <a:off x="0" y="-1"/>
            <a:ext cx="4572000" cy="257836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242"/>
          <p:cNvSpPr/>
          <p:nvPr>
            <p:ph idx="3" type="pic"/>
          </p:nvPr>
        </p:nvSpPr>
        <p:spPr>
          <a:xfrm>
            <a:off x="4572000" y="2565137"/>
            <a:ext cx="4572000" cy="257836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Pic08_02">
  <p:cSld name="38_Pic08_0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3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43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9" name="Google Shape;119;p243"/>
          <p:cNvSpPr/>
          <p:nvPr>
            <p:ph idx="2" type="pic"/>
          </p:nvPr>
        </p:nvSpPr>
        <p:spPr>
          <a:xfrm>
            <a:off x="2590800" y="2911593"/>
            <a:ext cx="1826681" cy="182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" name="Google Shape;120;p243"/>
          <p:cNvSpPr/>
          <p:nvPr>
            <p:ph idx="3" type="pic"/>
          </p:nvPr>
        </p:nvSpPr>
        <p:spPr>
          <a:xfrm>
            <a:off x="3047468" y="1412994"/>
            <a:ext cx="1370013" cy="13684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1" name="Google Shape;121;p243"/>
          <p:cNvSpPr/>
          <p:nvPr>
            <p:ph idx="4" type="pic"/>
          </p:nvPr>
        </p:nvSpPr>
        <p:spPr>
          <a:xfrm>
            <a:off x="4544480" y="2911594"/>
            <a:ext cx="1370013" cy="13684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ic08_02">
  <p:cSld name="6_Pic08_0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4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" name="Google Shape;124;p244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244"/>
          <p:cNvSpPr/>
          <p:nvPr>
            <p:ph idx="2" type="pic"/>
          </p:nvPr>
        </p:nvSpPr>
        <p:spPr>
          <a:xfrm>
            <a:off x="381000" y="2822215"/>
            <a:ext cx="2077720" cy="12191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6" name="Google Shape;126;p244"/>
          <p:cNvSpPr/>
          <p:nvPr>
            <p:ph idx="3" type="pic"/>
          </p:nvPr>
        </p:nvSpPr>
        <p:spPr>
          <a:xfrm>
            <a:off x="3167380" y="1775357"/>
            <a:ext cx="2809240" cy="16483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244"/>
          <p:cNvSpPr/>
          <p:nvPr>
            <p:ph idx="4" type="pic"/>
          </p:nvPr>
        </p:nvSpPr>
        <p:spPr>
          <a:xfrm>
            <a:off x="6671643" y="2114549"/>
            <a:ext cx="2077720" cy="12191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ic08_02">
  <p:cSld name="8_Pic08_0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5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" name="Google Shape;130;p245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1" name="Google Shape;131;p245"/>
          <p:cNvSpPr/>
          <p:nvPr>
            <p:ph idx="2" type="pic"/>
          </p:nvPr>
        </p:nvSpPr>
        <p:spPr>
          <a:xfrm>
            <a:off x="388620" y="1276350"/>
            <a:ext cx="2077720" cy="12191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2" name="Google Shape;132;p245"/>
          <p:cNvSpPr/>
          <p:nvPr>
            <p:ph idx="3" type="pic"/>
          </p:nvPr>
        </p:nvSpPr>
        <p:spPr>
          <a:xfrm>
            <a:off x="2484967" y="2544362"/>
            <a:ext cx="2077720" cy="12191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3" name="Google Shape;133;p245"/>
          <p:cNvSpPr/>
          <p:nvPr>
            <p:ph idx="4" type="pic"/>
          </p:nvPr>
        </p:nvSpPr>
        <p:spPr>
          <a:xfrm>
            <a:off x="4581314" y="2404110"/>
            <a:ext cx="2077720" cy="12191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4" name="Google Shape;134;p245"/>
          <p:cNvSpPr/>
          <p:nvPr>
            <p:ph idx="5" type="pic"/>
          </p:nvPr>
        </p:nvSpPr>
        <p:spPr>
          <a:xfrm>
            <a:off x="6677660" y="3674286"/>
            <a:ext cx="2077720" cy="12191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ic08_02">
  <p:cSld name="7_Pic08_0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6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46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Google Shape;138;p246"/>
          <p:cNvSpPr/>
          <p:nvPr>
            <p:ph idx="2" type="pic"/>
          </p:nvPr>
        </p:nvSpPr>
        <p:spPr>
          <a:xfrm>
            <a:off x="388620" y="1276349"/>
            <a:ext cx="2077720" cy="19268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9" name="Google Shape;139;p246"/>
          <p:cNvSpPr/>
          <p:nvPr>
            <p:ph idx="3" type="pic"/>
          </p:nvPr>
        </p:nvSpPr>
        <p:spPr>
          <a:xfrm>
            <a:off x="4581314" y="2404109"/>
            <a:ext cx="2077720" cy="19268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3 Images - Horizontal">
  <p:cSld name="5_3 Images - Horizontal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1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211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211"/>
          <p:cNvSpPr/>
          <p:nvPr>
            <p:ph idx="2" type="pic"/>
          </p:nvPr>
        </p:nvSpPr>
        <p:spPr>
          <a:xfrm>
            <a:off x="4572000" y="1192466"/>
            <a:ext cx="4572000" cy="376805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Pic08_02">
  <p:cSld name="35_Pic08_0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7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" name="Google Shape;142;p247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3" name="Google Shape;143;p247"/>
          <p:cNvSpPr/>
          <p:nvPr>
            <p:ph idx="2" type="pic"/>
          </p:nvPr>
        </p:nvSpPr>
        <p:spPr>
          <a:xfrm>
            <a:off x="388620" y="1979751"/>
            <a:ext cx="8366760" cy="291367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Pic08_02">
  <p:cSld name="25_Pic08_0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8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248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7" name="Google Shape;147;p248"/>
          <p:cNvSpPr/>
          <p:nvPr>
            <p:ph idx="2" type="pic"/>
          </p:nvPr>
        </p:nvSpPr>
        <p:spPr>
          <a:xfrm>
            <a:off x="381000" y="1670417"/>
            <a:ext cx="1559544" cy="16772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8" name="Google Shape;148;p248"/>
          <p:cNvSpPr/>
          <p:nvPr>
            <p:ph idx="3" type="pic"/>
          </p:nvPr>
        </p:nvSpPr>
        <p:spPr>
          <a:xfrm>
            <a:off x="2083205" y="1676767"/>
            <a:ext cx="1559544" cy="16772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248"/>
          <p:cNvSpPr/>
          <p:nvPr>
            <p:ph idx="4" type="pic"/>
          </p:nvPr>
        </p:nvSpPr>
        <p:spPr>
          <a:xfrm>
            <a:off x="3785410" y="1670417"/>
            <a:ext cx="1559544" cy="16772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248"/>
          <p:cNvSpPr/>
          <p:nvPr>
            <p:ph idx="5" type="pic"/>
          </p:nvPr>
        </p:nvSpPr>
        <p:spPr>
          <a:xfrm>
            <a:off x="5487615" y="1670417"/>
            <a:ext cx="1559544" cy="16772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1" name="Google Shape;151;p248"/>
          <p:cNvSpPr/>
          <p:nvPr>
            <p:ph idx="6" type="pic"/>
          </p:nvPr>
        </p:nvSpPr>
        <p:spPr>
          <a:xfrm>
            <a:off x="7189819" y="1670417"/>
            <a:ext cx="1559544" cy="16772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Pic08_02">
  <p:cSld name="33_Pic08_0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9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4" name="Google Shape;154;p249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5" name="Google Shape;155;p249"/>
          <p:cNvSpPr/>
          <p:nvPr>
            <p:ph idx="2" type="pic"/>
          </p:nvPr>
        </p:nvSpPr>
        <p:spPr>
          <a:xfrm>
            <a:off x="2438400" y="3105148"/>
            <a:ext cx="1600199" cy="17350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6" name="Google Shape;156;p249"/>
          <p:cNvSpPr/>
          <p:nvPr>
            <p:ph idx="3" type="pic"/>
          </p:nvPr>
        </p:nvSpPr>
        <p:spPr>
          <a:xfrm>
            <a:off x="6477000" y="3105148"/>
            <a:ext cx="2667000" cy="17350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p249"/>
          <p:cNvSpPr/>
          <p:nvPr>
            <p:ph idx="4" type="pic"/>
          </p:nvPr>
        </p:nvSpPr>
        <p:spPr>
          <a:xfrm>
            <a:off x="4038600" y="1812776"/>
            <a:ext cx="2438400" cy="12923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8" name="Google Shape;158;p249"/>
          <p:cNvSpPr/>
          <p:nvPr>
            <p:ph idx="5" type="pic"/>
          </p:nvPr>
        </p:nvSpPr>
        <p:spPr>
          <a:xfrm>
            <a:off x="1" y="1812776"/>
            <a:ext cx="1371600" cy="12923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Pic08_02">
  <p:cSld name="20_Pic08_0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0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50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2" name="Google Shape;162;p250"/>
          <p:cNvSpPr/>
          <p:nvPr>
            <p:ph idx="2" type="pic"/>
          </p:nvPr>
        </p:nvSpPr>
        <p:spPr>
          <a:xfrm>
            <a:off x="1394564" y="1519206"/>
            <a:ext cx="2099888" cy="17240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3" name="Google Shape;163;p250"/>
          <p:cNvSpPr/>
          <p:nvPr>
            <p:ph idx="3" type="pic"/>
          </p:nvPr>
        </p:nvSpPr>
        <p:spPr>
          <a:xfrm>
            <a:off x="4320206" y="1939003"/>
            <a:ext cx="1826861" cy="129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4" name="Google Shape;164;p250"/>
          <p:cNvSpPr/>
          <p:nvPr>
            <p:ph idx="4" type="pic"/>
          </p:nvPr>
        </p:nvSpPr>
        <p:spPr>
          <a:xfrm>
            <a:off x="6956916" y="1530635"/>
            <a:ext cx="2160150" cy="18429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Pic08_02">
  <p:cSld name="19_Pic08_0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1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" name="Google Shape;167;p251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8" name="Google Shape;168;p251"/>
          <p:cNvSpPr/>
          <p:nvPr>
            <p:ph idx="2" type="pic"/>
          </p:nvPr>
        </p:nvSpPr>
        <p:spPr>
          <a:xfrm>
            <a:off x="642829" y="1519206"/>
            <a:ext cx="2099887" cy="17240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9" name="Google Shape;169;p251"/>
          <p:cNvSpPr/>
          <p:nvPr>
            <p:ph idx="3" type="pic"/>
          </p:nvPr>
        </p:nvSpPr>
        <p:spPr>
          <a:xfrm>
            <a:off x="2776428" y="1519206"/>
            <a:ext cx="2099887" cy="17240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0" name="Google Shape;170;p251"/>
          <p:cNvSpPr/>
          <p:nvPr>
            <p:ph idx="4" type="pic"/>
          </p:nvPr>
        </p:nvSpPr>
        <p:spPr>
          <a:xfrm>
            <a:off x="4910029" y="1519206"/>
            <a:ext cx="2099887" cy="17240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1" name="Google Shape;171;p251"/>
          <p:cNvSpPr/>
          <p:nvPr>
            <p:ph idx="5" type="pic"/>
          </p:nvPr>
        </p:nvSpPr>
        <p:spPr>
          <a:xfrm>
            <a:off x="7043628" y="1519206"/>
            <a:ext cx="2099887" cy="17240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Pic08_02">
  <p:cSld name="41_Pic08_0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2"/>
          <p:cNvSpPr/>
          <p:nvPr>
            <p:ph idx="2" type="pic"/>
          </p:nvPr>
        </p:nvSpPr>
        <p:spPr>
          <a:xfrm>
            <a:off x="397969" y="371474"/>
            <a:ext cx="8348062" cy="44005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3 Images - Horizontal">
  <p:cSld name="6_3 Images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3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6" name="Google Shape;176;p253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7" name="Google Shape;177;p253"/>
          <p:cNvSpPr/>
          <p:nvPr>
            <p:ph idx="2" type="pic"/>
          </p:nvPr>
        </p:nvSpPr>
        <p:spPr>
          <a:xfrm>
            <a:off x="0" y="3067049"/>
            <a:ext cx="4572000" cy="17878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8" name="Google Shape;178;p253"/>
          <p:cNvSpPr/>
          <p:nvPr>
            <p:ph idx="3" type="pic"/>
          </p:nvPr>
        </p:nvSpPr>
        <p:spPr>
          <a:xfrm>
            <a:off x="0" y="1209674"/>
            <a:ext cx="4572000" cy="17878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Pic08_02">
  <p:cSld name="24_Pic08_0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4"/>
          <p:cNvSpPr/>
          <p:nvPr>
            <p:ph idx="2" type="pic"/>
          </p:nvPr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1" name="Google Shape;181;p254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2" name="Google Shape;182;p254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3 Images - Horizontal">
  <p:cSld name="8_3 Images - Horizontal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5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255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6" name="Google Shape;186;p255"/>
          <p:cNvSpPr/>
          <p:nvPr>
            <p:ph idx="2" type="pic"/>
          </p:nvPr>
        </p:nvSpPr>
        <p:spPr>
          <a:xfrm>
            <a:off x="0" y="1409699"/>
            <a:ext cx="2286000" cy="333359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255"/>
          <p:cNvSpPr/>
          <p:nvPr>
            <p:ph idx="3" type="pic"/>
          </p:nvPr>
        </p:nvSpPr>
        <p:spPr>
          <a:xfrm>
            <a:off x="4572001" y="1409699"/>
            <a:ext cx="2286000" cy="333359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3 Images - Horizontal">
  <p:cSld name="9_3 Images - Horizontal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6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0" name="Google Shape;190;p256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1" name="Google Shape;191;p256"/>
          <p:cNvSpPr/>
          <p:nvPr>
            <p:ph idx="2" type="pic"/>
          </p:nvPr>
        </p:nvSpPr>
        <p:spPr>
          <a:xfrm>
            <a:off x="2364740" y="3119120"/>
            <a:ext cx="2128520" cy="18306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2" name="Google Shape;192;p256"/>
          <p:cNvSpPr/>
          <p:nvPr>
            <p:ph idx="3" type="pic"/>
          </p:nvPr>
        </p:nvSpPr>
        <p:spPr>
          <a:xfrm>
            <a:off x="2364740" y="1192469"/>
            <a:ext cx="2128520" cy="18364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3" name="Google Shape;193;p256"/>
          <p:cNvSpPr/>
          <p:nvPr>
            <p:ph idx="4" type="pic"/>
          </p:nvPr>
        </p:nvSpPr>
        <p:spPr>
          <a:xfrm>
            <a:off x="6936740" y="1192469"/>
            <a:ext cx="2207260" cy="37573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eam00">
  <p:cSld name="3_Team00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3 Images - Horizontal">
  <p:cSld name="10_3 Images - Horizontal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7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6" name="Google Shape;196;p257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7" name="Google Shape;197;p257"/>
          <p:cNvSpPr/>
          <p:nvPr>
            <p:ph idx="2" type="pic"/>
          </p:nvPr>
        </p:nvSpPr>
        <p:spPr>
          <a:xfrm>
            <a:off x="0" y="1192469"/>
            <a:ext cx="9144000" cy="18364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Pic08_02">
  <p:cSld name="42_Pic08_0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8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0" name="Google Shape;200;p258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1" name="Google Shape;201;p258"/>
          <p:cNvSpPr/>
          <p:nvPr>
            <p:ph idx="2" type="pic"/>
          </p:nvPr>
        </p:nvSpPr>
        <p:spPr>
          <a:xfrm>
            <a:off x="1022496" y="3609085"/>
            <a:ext cx="3520272" cy="11521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2" name="Google Shape;202;p258"/>
          <p:cNvSpPr/>
          <p:nvPr>
            <p:ph idx="3" type="pic"/>
          </p:nvPr>
        </p:nvSpPr>
        <p:spPr>
          <a:xfrm>
            <a:off x="1846016" y="2634934"/>
            <a:ext cx="5451968" cy="9026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3" name="Google Shape;203;p258"/>
          <p:cNvSpPr/>
          <p:nvPr>
            <p:ph idx="4" type="pic"/>
          </p:nvPr>
        </p:nvSpPr>
        <p:spPr>
          <a:xfrm>
            <a:off x="4516512" y="1408430"/>
            <a:ext cx="3604993" cy="115597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Pic08_02">
  <p:cSld name="43_Pic08_0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9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6" name="Google Shape;206;p259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" name="Google Shape;207;p259"/>
          <p:cNvSpPr/>
          <p:nvPr>
            <p:ph idx="2" type="pic"/>
          </p:nvPr>
        </p:nvSpPr>
        <p:spPr>
          <a:xfrm>
            <a:off x="-2" y="1428749"/>
            <a:ext cx="4550737" cy="19785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8" name="Google Shape;208;p259"/>
          <p:cNvSpPr/>
          <p:nvPr>
            <p:ph idx="3" type="pic"/>
          </p:nvPr>
        </p:nvSpPr>
        <p:spPr>
          <a:xfrm>
            <a:off x="4593261" y="1428749"/>
            <a:ext cx="4550737" cy="19785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Pic08_02">
  <p:cSld name="44_Pic08_0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0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260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" name="Google Shape;212;p260"/>
          <p:cNvSpPr/>
          <p:nvPr>
            <p:ph idx="2" type="pic"/>
          </p:nvPr>
        </p:nvSpPr>
        <p:spPr>
          <a:xfrm>
            <a:off x="-2" y="1428749"/>
            <a:ext cx="2984869" cy="197859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3" name="Google Shape;213;p260"/>
          <p:cNvSpPr/>
          <p:nvPr>
            <p:ph idx="3" type="pic"/>
          </p:nvPr>
        </p:nvSpPr>
        <p:spPr>
          <a:xfrm>
            <a:off x="3079564" y="1428749"/>
            <a:ext cx="2984869" cy="197859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4" name="Google Shape;214;p260"/>
          <p:cNvSpPr/>
          <p:nvPr>
            <p:ph idx="4" type="pic"/>
          </p:nvPr>
        </p:nvSpPr>
        <p:spPr>
          <a:xfrm>
            <a:off x="6159129" y="1428749"/>
            <a:ext cx="2984869" cy="197859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3 Images - Horizontal">
  <p:cSld name="13_3 Images - Horizontal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1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" name="Google Shape;217;p261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8" name="Google Shape;218;p261"/>
          <p:cNvSpPr/>
          <p:nvPr>
            <p:ph idx="2" type="pic"/>
          </p:nvPr>
        </p:nvSpPr>
        <p:spPr>
          <a:xfrm>
            <a:off x="1589296" y="1660425"/>
            <a:ext cx="1833416" cy="1832870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61"/>
          <p:cNvSpPr/>
          <p:nvPr>
            <p:ph idx="3" type="pic"/>
          </p:nvPr>
        </p:nvSpPr>
        <p:spPr>
          <a:xfrm>
            <a:off x="3418096" y="1200150"/>
            <a:ext cx="2296904" cy="2296220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61"/>
          <p:cNvSpPr/>
          <p:nvPr>
            <p:ph idx="4" type="pic"/>
          </p:nvPr>
        </p:nvSpPr>
        <p:spPr>
          <a:xfrm>
            <a:off x="5710384" y="1660425"/>
            <a:ext cx="1833416" cy="1832870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3 Images - Horizontal">
  <p:cSld name="14_3 Images - Horizontal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2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3" name="Google Shape;223;p262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3 Images - Horizontal">
  <p:cSld name="15_3 Images - Horizontal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3"/>
          <p:cNvSpPr/>
          <p:nvPr>
            <p:ph idx="2" type="pic"/>
          </p:nvPr>
        </p:nvSpPr>
        <p:spPr>
          <a:xfrm>
            <a:off x="381000" y="1811051"/>
            <a:ext cx="8368362" cy="252077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6" name="Google Shape;226;p263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263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3 Images - Horizontal">
  <p:cSld name="16_3 Images - Horizontal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4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0" name="Google Shape;230;p264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1" name="Google Shape;231;p264"/>
          <p:cNvSpPr/>
          <p:nvPr>
            <p:ph idx="2" type="pic"/>
          </p:nvPr>
        </p:nvSpPr>
        <p:spPr>
          <a:xfrm>
            <a:off x="381000" y="1402078"/>
            <a:ext cx="8365031" cy="231267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3 Images - Horizontal">
  <p:cSld name="19_3 Images - Horizontal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5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4" name="Google Shape;234;p265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5" name="Google Shape;235;p265"/>
          <p:cNvSpPr/>
          <p:nvPr>
            <p:ph idx="2" type="pic"/>
          </p:nvPr>
        </p:nvSpPr>
        <p:spPr>
          <a:xfrm>
            <a:off x="3035191" y="1399792"/>
            <a:ext cx="5714171" cy="337947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3 Images - Horizontal">
  <p:cSld name="21_3 Images - Horizontal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6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8" name="Google Shape;238;p266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9" name="Google Shape;239;p266"/>
          <p:cNvSpPr/>
          <p:nvPr>
            <p:ph idx="2" type="pic"/>
          </p:nvPr>
        </p:nvSpPr>
        <p:spPr>
          <a:xfrm>
            <a:off x="391160" y="1407411"/>
            <a:ext cx="5034226" cy="33836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3 Images - Horizontal">
  <p:cSld name="7_3 Images - Horizontal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3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213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7" name="Google Shape;27;p213"/>
          <p:cNvSpPr/>
          <p:nvPr>
            <p:ph idx="2" type="pic"/>
          </p:nvPr>
        </p:nvSpPr>
        <p:spPr>
          <a:xfrm>
            <a:off x="4572000" y="1192466"/>
            <a:ext cx="4572000" cy="376805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3 Images - Horizontal">
  <p:cSld name="25_3 Images - Horizontal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7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267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3" name="Google Shape;243;p267"/>
          <p:cNvSpPr/>
          <p:nvPr>
            <p:ph idx="2" type="pic"/>
          </p:nvPr>
        </p:nvSpPr>
        <p:spPr>
          <a:xfrm>
            <a:off x="0" y="1328285"/>
            <a:ext cx="9144000" cy="35067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4" name="Google Shape;244;p267"/>
          <p:cNvSpPr/>
          <p:nvPr>
            <p:ph idx="3" type="pic"/>
          </p:nvPr>
        </p:nvSpPr>
        <p:spPr>
          <a:xfrm>
            <a:off x="4648198" y="2098335"/>
            <a:ext cx="3733801" cy="19666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3 Images - Horizontal">
  <p:cSld name="18_3 Images - Horizontal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8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" name="Google Shape;247;p268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8" name="Google Shape;248;p268"/>
          <p:cNvSpPr/>
          <p:nvPr>
            <p:ph idx="2" type="pic"/>
          </p:nvPr>
        </p:nvSpPr>
        <p:spPr>
          <a:xfrm>
            <a:off x="381000" y="1399791"/>
            <a:ext cx="4191000" cy="33855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3 Images - Horizontal">
  <p:cSld name="17_3 Images - Horizontal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9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1" name="Google Shape;251;p269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2" name="Google Shape;252;p269"/>
          <p:cNvSpPr/>
          <p:nvPr>
            <p:ph idx="2" type="pic"/>
          </p:nvPr>
        </p:nvSpPr>
        <p:spPr>
          <a:xfrm>
            <a:off x="4558363" y="1386837"/>
            <a:ext cx="4191000" cy="340614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3 Images - Horizontal">
  <p:cSld name="30_3 Images - Horizontal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0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5" name="Google Shape;255;p270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270"/>
          <p:cNvSpPr/>
          <p:nvPr>
            <p:ph idx="2" type="pic"/>
          </p:nvPr>
        </p:nvSpPr>
        <p:spPr>
          <a:xfrm>
            <a:off x="5787723" y="1667509"/>
            <a:ext cx="2819400" cy="28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3 Images - Horizontal">
  <p:cSld name="33_3 Images - Horizontal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1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9" name="Google Shape;259;p271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0" name="Google Shape;260;p271"/>
          <p:cNvSpPr/>
          <p:nvPr>
            <p:ph idx="2" type="pic"/>
          </p:nvPr>
        </p:nvSpPr>
        <p:spPr>
          <a:xfrm>
            <a:off x="1115758" y="1557400"/>
            <a:ext cx="2111885" cy="19264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1" name="Google Shape;261;p271"/>
          <p:cNvSpPr/>
          <p:nvPr>
            <p:ph idx="3" type="pic"/>
          </p:nvPr>
        </p:nvSpPr>
        <p:spPr>
          <a:xfrm>
            <a:off x="5904562" y="1557400"/>
            <a:ext cx="2108203" cy="19264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3 Images - Horizontal">
  <p:cSld name="35_3 Images - Horizontal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2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4" name="Google Shape;264;p272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272"/>
          <p:cNvSpPr/>
          <p:nvPr>
            <p:ph idx="2" type="pic"/>
          </p:nvPr>
        </p:nvSpPr>
        <p:spPr>
          <a:xfrm>
            <a:off x="838199" y="1483523"/>
            <a:ext cx="2667001" cy="19264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6" name="Google Shape;266;p272"/>
          <p:cNvSpPr/>
          <p:nvPr>
            <p:ph idx="3" type="pic"/>
          </p:nvPr>
        </p:nvSpPr>
        <p:spPr>
          <a:xfrm>
            <a:off x="5625163" y="1483523"/>
            <a:ext cx="2667001" cy="19264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3 Images - Horizontal">
  <p:cSld name="22_3 Images - Horizontal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3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9" name="Google Shape;269;p273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0" name="Google Shape;270;p273"/>
          <p:cNvSpPr/>
          <p:nvPr>
            <p:ph idx="2" type="pic"/>
          </p:nvPr>
        </p:nvSpPr>
        <p:spPr>
          <a:xfrm>
            <a:off x="643890" y="1428748"/>
            <a:ext cx="1752600" cy="175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1" name="Google Shape;271;p273"/>
          <p:cNvSpPr/>
          <p:nvPr>
            <p:ph idx="3" type="pic"/>
          </p:nvPr>
        </p:nvSpPr>
        <p:spPr>
          <a:xfrm>
            <a:off x="3688881" y="1428748"/>
            <a:ext cx="1752600" cy="175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2" name="Google Shape;272;p273"/>
          <p:cNvSpPr/>
          <p:nvPr>
            <p:ph idx="4" type="pic"/>
          </p:nvPr>
        </p:nvSpPr>
        <p:spPr>
          <a:xfrm>
            <a:off x="6733873" y="1428748"/>
            <a:ext cx="1752600" cy="1752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3 Images - Horizontal">
  <p:cSld name="26_3 Images - Horizontal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4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5" name="Google Shape;275;p274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6" name="Google Shape;276;p274"/>
          <p:cNvSpPr/>
          <p:nvPr>
            <p:ph idx="2" type="pic"/>
          </p:nvPr>
        </p:nvSpPr>
        <p:spPr>
          <a:xfrm>
            <a:off x="698496" y="1559723"/>
            <a:ext cx="2111885" cy="19264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7" name="Google Shape;277;p274"/>
          <p:cNvSpPr/>
          <p:nvPr>
            <p:ph idx="3" type="pic"/>
          </p:nvPr>
        </p:nvSpPr>
        <p:spPr>
          <a:xfrm>
            <a:off x="3511079" y="1559723"/>
            <a:ext cx="2111884" cy="19264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8" name="Google Shape;278;p274"/>
          <p:cNvSpPr/>
          <p:nvPr>
            <p:ph idx="4" type="pic"/>
          </p:nvPr>
        </p:nvSpPr>
        <p:spPr>
          <a:xfrm>
            <a:off x="6323661" y="1559723"/>
            <a:ext cx="2108203" cy="19264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3 Images - Horizontal">
  <p:cSld name="27_3 Images - Horizontal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5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1" name="Google Shape;281;p275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2" name="Google Shape;282;p275"/>
          <p:cNvSpPr/>
          <p:nvPr>
            <p:ph idx="2" type="pic"/>
          </p:nvPr>
        </p:nvSpPr>
        <p:spPr>
          <a:xfrm>
            <a:off x="380998" y="1483523"/>
            <a:ext cx="2667001" cy="19264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3" name="Google Shape;283;p275"/>
          <p:cNvSpPr/>
          <p:nvPr>
            <p:ph idx="3" type="pic"/>
          </p:nvPr>
        </p:nvSpPr>
        <p:spPr>
          <a:xfrm>
            <a:off x="3229320" y="1483523"/>
            <a:ext cx="2667001" cy="19264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4" name="Google Shape;284;p275"/>
          <p:cNvSpPr/>
          <p:nvPr>
            <p:ph idx="4" type="pic"/>
          </p:nvPr>
        </p:nvSpPr>
        <p:spPr>
          <a:xfrm>
            <a:off x="6077642" y="1483523"/>
            <a:ext cx="2667001" cy="19264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3 Images - Horizontal">
  <p:cSld name="20_3 Images - Horizontal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6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7" name="Google Shape;287;p276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8" name="Google Shape;288;p276"/>
          <p:cNvSpPr/>
          <p:nvPr>
            <p:ph idx="2" type="pic"/>
          </p:nvPr>
        </p:nvSpPr>
        <p:spPr>
          <a:xfrm>
            <a:off x="457198" y="2110738"/>
            <a:ext cx="1828800" cy="18326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9" name="Google Shape;289;p276"/>
          <p:cNvSpPr/>
          <p:nvPr>
            <p:ph idx="3" type="pic"/>
          </p:nvPr>
        </p:nvSpPr>
        <p:spPr>
          <a:xfrm>
            <a:off x="2053989" y="2234572"/>
            <a:ext cx="1828800" cy="18326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0" name="Google Shape;290;p276"/>
          <p:cNvSpPr/>
          <p:nvPr>
            <p:ph idx="4" type="pic"/>
          </p:nvPr>
        </p:nvSpPr>
        <p:spPr>
          <a:xfrm>
            <a:off x="3650779" y="2110738"/>
            <a:ext cx="1828800" cy="18326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1" name="Google Shape;291;p276"/>
          <p:cNvSpPr/>
          <p:nvPr>
            <p:ph idx="5" type="pic"/>
          </p:nvPr>
        </p:nvSpPr>
        <p:spPr>
          <a:xfrm>
            <a:off x="5247570" y="2234572"/>
            <a:ext cx="1828800" cy="18326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2" name="Google Shape;292;p276"/>
          <p:cNvSpPr/>
          <p:nvPr>
            <p:ph idx="6" type="pic"/>
          </p:nvPr>
        </p:nvSpPr>
        <p:spPr>
          <a:xfrm>
            <a:off x="6844362" y="2110738"/>
            <a:ext cx="1828800" cy="18326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Pic08_02">
  <p:cSld name="48_Pic08_02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4"/>
          <p:cNvSpPr/>
          <p:nvPr>
            <p:ph idx="2" type="pic"/>
          </p:nvPr>
        </p:nvSpPr>
        <p:spPr>
          <a:xfrm>
            <a:off x="0" y="-1"/>
            <a:ext cx="4572000" cy="51435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3 Images - Horizontal">
  <p:cSld name="32_3 Images - Horizontal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7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5" name="Google Shape;295;p277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6" name="Google Shape;296;p277"/>
          <p:cNvSpPr/>
          <p:nvPr>
            <p:ph idx="2" type="pic"/>
          </p:nvPr>
        </p:nvSpPr>
        <p:spPr>
          <a:xfrm>
            <a:off x="381000" y="1519488"/>
            <a:ext cx="1761622" cy="176162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7" name="Google Shape;297;p277"/>
          <p:cNvSpPr/>
          <p:nvPr>
            <p:ph idx="3" type="pic"/>
          </p:nvPr>
        </p:nvSpPr>
        <p:spPr>
          <a:xfrm>
            <a:off x="2583247" y="1519488"/>
            <a:ext cx="1761622" cy="176162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8" name="Google Shape;298;p277"/>
          <p:cNvSpPr/>
          <p:nvPr>
            <p:ph idx="4" type="pic"/>
          </p:nvPr>
        </p:nvSpPr>
        <p:spPr>
          <a:xfrm>
            <a:off x="4785494" y="1519488"/>
            <a:ext cx="1761622" cy="176162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9" name="Google Shape;299;p277"/>
          <p:cNvSpPr/>
          <p:nvPr>
            <p:ph idx="5" type="pic"/>
          </p:nvPr>
        </p:nvSpPr>
        <p:spPr>
          <a:xfrm>
            <a:off x="6987741" y="1519488"/>
            <a:ext cx="1761622" cy="176162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3 Images - Horizontal">
  <p:cSld name="29_3 Images - Horizontal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8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2" name="Google Shape;302;p278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3" name="Google Shape;303;p278"/>
          <p:cNvSpPr/>
          <p:nvPr>
            <p:ph idx="2" type="pic"/>
          </p:nvPr>
        </p:nvSpPr>
        <p:spPr>
          <a:xfrm>
            <a:off x="380998" y="1428749"/>
            <a:ext cx="1347076" cy="150864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4" name="Google Shape;304;p278"/>
          <p:cNvSpPr/>
          <p:nvPr>
            <p:ph idx="3" type="pic"/>
          </p:nvPr>
        </p:nvSpPr>
        <p:spPr>
          <a:xfrm>
            <a:off x="2136320" y="1428749"/>
            <a:ext cx="1347076" cy="150864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5" name="Google Shape;305;p278"/>
          <p:cNvSpPr/>
          <p:nvPr>
            <p:ph idx="4" type="pic"/>
          </p:nvPr>
        </p:nvSpPr>
        <p:spPr>
          <a:xfrm>
            <a:off x="3891642" y="1428749"/>
            <a:ext cx="1347076" cy="150864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6" name="Google Shape;306;p278"/>
          <p:cNvSpPr/>
          <p:nvPr>
            <p:ph idx="5" type="pic"/>
          </p:nvPr>
        </p:nvSpPr>
        <p:spPr>
          <a:xfrm>
            <a:off x="5646964" y="1428749"/>
            <a:ext cx="1347076" cy="150864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7" name="Google Shape;307;p278"/>
          <p:cNvSpPr/>
          <p:nvPr>
            <p:ph idx="6" type="pic"/>
          </p:nvPr>
        </p:nvSpPr>
        <p:spPr>
          <a:xfrm>
            <a:off x="7402285" y="1428749"/>
            <a:ext cx="1347076" cy="150864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3 Images - Horizontal">
  <p:cSld name="23_3 Images - Horizontal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9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279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1" name="Google Shape;311;p279"/>
          <p:cNvSpPr/>
          <p:nvPr>
            <p:ph idx="2" type="pic"/>
          </p:nvPr>
        </p:nvSpPr>
        <p:spPr>
          <a:xfrm>
            <a:off x="377628" y="1391049"/>
            <a:ext cx="4160855" cy="165667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2" name="Google Shape;312;p279"/>
          <p:cNvSpPr/>
          <p:nvPr>
            <p:ph idx="3" type="pic"/>
          </p:nvPr>
        </p:nvSpPr>
        <p:spPr>
          <a:xfrm>
            <a:off x="377628" y="3105150"/>
            <a:ext cx="2060772" cy="16448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3" name="Google Shape;313;p279"/>
          <p:cNvSpPr/>
          <p:nvPr>
            <p:ph idx="4" type="pic"/>
          </p:nvPr>
        </p:nvSpPr>
        <p:spPr>
          <a:xfrm>
            <a:off x="2477711" y="3105150"/>
            <a:ext cx="2060772" cy="16448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4" name="Google Shape;314;p279"/>
          <p:cNvSpPr/>
          <p:nvPr>
            <p:ph idx="5" type="pic"/>
          </p:nvPr>
        </p:nvSpPr>
        <p:spPr>
          <a:xfrm>
            <a:off x="4577794" y="3105150"/>
            <a:ext cx="2060772" cy="16448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5" name="Google Shape;315;p279"/>
          <p:cNvSpPr/>
          <p:nvPr>
            <p:ph idx="6" type="pic"/>
          </p:nvPr>
        </p:nvSpPr>
        <p:spPr>
          <a:xfrm>
            <a:off x="6677876" y="3105150"/>
            <a:ext cx="2060772" cy="16448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3 Images - Horizontal">
  <p:cSld name="31_3 Images - Horizontal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0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8" name="Google Shape;318;p280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9" name="Google Shape;319;p280"/>
          <p:cNvSpPr/>
          <p:nvPr>
            <p:ph idx="2" type="pic"/>
          </p:nvPr>
        </p:nvSpPr>
        <p:spPr>
          <a:xfrm>
            <a:off x="381987" y="3333748"/>
            <a:ext cx="1219202" cy="13716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0" name="Google Shape;320;p280"/>
          <p:cNvSpPr/>
          <p:nvPr>
            <p:ph idx="3" type="pic"/>
          </p:nvPr>
        </p:nvSpPr>
        <p:spPr>
          <a:xfrm>
            <a:off x="3309176" y="3333748"/>
            <a:ext cx="1219202" cy="13716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1" name="Google Shape;321;p280"/>
          <p:cNvSpPr/>
          <p:nvPr>
            <p:ph idx="4" type="pic"/>
          </p:nvPr>
        </p:nvSpPr>
        <p:spPr>
          <a:xfrm>
            <a:off x="6236364" y="3333748"/>
            <a:ext cx="1219202" cy="13716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2" name="Google Shape;322;p280"/>
          <p:cNvSpPr/>
          <p:nvPr>
            <p:ph idx="5" type="pic"/>
          </p:nvPr>
        </p:nvSpPr>
        <p:spPr>
          <a:xfrm>
            <a:off x="381987" y="1483523"/>
            <a:ext cx="1219202" cy="13716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3" name="Google Shape;323;p280"/>
          <p:cNvSpPr/>
          <p:nvPr>
            <p:ph idx="6" type="pic"/>
          </p:nvPr>
        </p:nvSpPr>
        <p:spPr>
          <a:xfrm>
            <a:off x="3309176" y="1483523"/>
            <a:ext cx="1219202" cy="13716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4" name="Google Shape;324;p280"/>
          <p:cNvSpPr/>
          <p:nvPr>
            <p:ph idx="7" type="pic"/>
          </p:nvPr>
        </p:nvSpPr>
        <p:spPr>
          <a:xfrm>
            <a:off x="6236364" y="1483523"/>
            <a:ext cx="1219202" cy="13716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Pic4">
  <p:cSld name="17_Pic4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1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7" name="Google Shape;327;p281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8" name="Google Shape;328;p281"/>
          <p:cNvSpPr/>
          <p:nvPr>
            <p:ph idx="2" type="pic"/>
          </p:nvPr>
        </p:nvSpPr>
        <p:spPr>
          <a:xfrm>
            <a:off x="370199" y="1539029"/>
            <a:ext cx="2416098" cy="2340991"/>
          </a:xfrm>
          <a:prstGeom prst="rect">
            <a:avLst/>
          </a:prstGeom>
          <a:solidFill>
            <a:srgbClr val="F2F2F2"/>
          </a:solidFill>
          <a:ln cap="flat" cmpd="sng" w="76200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81"/>
          <p:cNvSpPr/>
          <p:nvPr>
            <p:ph idx="3" type="pic"/>
          </p:nvPr>
        </p:nvSpPr>
        <p:spPr>
          <a:xfrm>
            <a:off x="1888650" y="1164120"/>
            <a:ext cx="2254936" cy="2167054"/>
          </a:xfrm>
          <a:prstGeom prst="rect">
            <a:avLst/>
          </a:prstGeom>
          <a:solidFill>
            <a:srgbClr val="F2F2F2"/>
          </a:solidFill>
          <a:ln cap="flat" cmpd="sng" w="76200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81"/>
          <p:cNvSpPr/>
          <p:nvPr>
            <p:ph idx="4" type="pic"/>
          </p:nvPr>
        </p:nvSpPr>
        <p:spPr>
          <a:xfrm>
            <a:off x="3381890" y="1805943"/>
            <a:ext cx="2227208" cy="2137406"/>
          </a:xfrm>
          <a:prstGeom prst="rect">
            <a:avLst/>
          </a:prstGeom>
          <a:solidFill>
            <a:srgbClr val="F2F2F2"/>
          </a:solidFill>
          <a:ln cap="flat" cmpd="sng" w="76200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81"/>
          <p:cNvSpPr/>
          <p:nvPr>
            <p:ph idx="5" type="pic"/>
          </p:nvPr>
        </p:nvSpPr>
        <p:spPr>
          <a:xfrm>
            <a:off x="4813279" y="1291693"/>
            <a:ext cx="2510998" cy="2445178"/>
          </a:xfrm>
          <a:prstGeom prst="rect">
            <a:avLst/>
          </a:prstGeom>
          <a:solidFill>
            <a:srgbClr val="F2F2F2"/>
          </a:solidFill>
          <a:ln cap="flat" cmpd="sng" w="76200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81"/>
          <p:cNvSpPr/>
          <p:nvPr>
            <p:ph idx="6" type="pic"/>
          </p:nvPr>
        </p:nvSpPr>
        <p:spPr>
          <a:xfrm>
            <a:off x="6512620" y="1724579"/>
            <a:ext cx="2281527" cy="2195554"/>
          </a:xfrm>
          <a:prstGeom prst="rect">
            <a:avLst/>
          </a:prstGeom>
          <a:solidFill>
            <a:srgbClr val="F2F2F2"/>
          </a:solidFill>
          <a:ln cap="flat" cmpd="sng" w="76200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_3 Images - Horizontal">
  <p:cSld name="51_3 Images - Horizontal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2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5" name="Google Shape;335;p282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6" name="Google Shape;336;p282"/>
          <p:cNvSpPr/>
          <p:nvPr>
            <p:ph idx="2" type="pic"/>
          </p:nvPr>
        </p:nvSpPr>
        <p:spPr>
          <a:xfrm>
            <a:off x="5028470" y="1413284"/>
            <a:ext cx="3161564" cy="33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3 Images - Horizontal">
  <p:cSld name="50_3 Images - Horizontal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3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9" name="Google Shape;339;p283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0" name="Google Shape;340;p283"/>
          <p:cNvSpPr/>
          <p:nvPr>
            <p:ph idx="2" type="pic"/>
          </p:nvPr>
        </p:nvSpPr>
        <p:spPr>
          <a:xfrm>
            <a:off x="937260" y="1413282"/>
            <a:ext cx="3161564" cy="33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3 Images - Horizontal">
  <p:cSld name="37_3 Images - Horizontal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4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3" name="Google Shape;343;p284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4" name="Google Shape;344;p284"/>
          <p:cNvSpPr/>
          <p:nvPr>
            <p:ph idx="2" type="pic"/>
          </p:nvPr>
        </p:nvSpPr>
        <p:spPr>
          <a:xfrm>
            <a:off x="4572000" y="1413283"/>
            <a:ext cx="3618034" cy="33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3 Images - Horizontal">
  <p:cSld name="38_3 Images - Horizontal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5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7" name="Google Shape;347;p285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8" name="Google Shape;348;p285"/>
          <p:cNvSpPr/>
          <p:nvPr>
            <p:ph idx="2" type="pic"/>
          </p:nvPr>
        </p:nvSpPr>
        <p:spPr>
          <a:xfrm>
            <a:off x="940328" y="1413283"/>
            <a:ext cx="3618034" cy="33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3 Images - Horizontal">
  <p:cSld name="40_3 Images - Horizontal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6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1" name="Google Shape;351;p286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2" name="Google Shape;352;p286"/>
          <p:cNvSpPr/>
          <p:nvPr>
            <p:ph idx="2" type="pic"/>
          </p:nvPr>
        </p:nvSpPr>
        <p:spPr>
          <a:xfrm>
            <a:off x="4177363" y="3150418"/>
            <a:ext cx="3429000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3" name="Google Shape;353;p286"/>
          <p:cNvSpPr/>
          <p:nvPr>
            <p:ph idx="3" type="pic"/>
          </p:nvPr>
        </p:nvSpPr>
        <p:spPr>
          <a:xfrm>
            <a:off x="4177363" y="1413284"/>
            <a:ext cx="3429000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3 Images - Horizontal">
  <p:cSld name="28_3 Images - Horizontal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5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" name="Google Shape;32;p215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215"/>
          <p:cNvSpPr/>
          <p:nvPr>
            <p:ph idx="2" type="pic"/>
          </p:nvPr>
        </p:nvSpPr>
        <p:spPr>
          <a:xfrm>
            <a:off x="1707625" y="3409949"/>
            <a:ext cx="1572633" cy="11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" name="Google Shape;34;p215"/>
          <p:cNvSpPr/>
          <p:nvPr>
            <p:ph idx="3" type="pic"/>
          </p:nvPr>
        </p:nvSpPr>
        <p:spPr>
          <a:xfrm>
            <a:off x="3072361" y="1617919"/>
            <a:ext cx="1572633" cy="11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" name="Google Shape;35;p215"/>
          <p:cNvSpPr/>
          <p:nvPr>
            <p:ph idx="4" type="pic"/>
          </p:nvPr>
        </p:nvSpPr>
        <p:spPr>
          <a:xfrm>
            <a:off x="5801833" y="1617919"/>
            <a:ext cx="1572633" cy="11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" name="Google Shape;36;p215"/>
          <p:cNvSpPr/>
          <p:nvPr>
            <p:ph idx="5" type="pic"/>
          </p:nvPr>
        </p:nvSpPr>
        <p:spPr>
          <a:xfrm>
            <a:off x="4437097" y="3409949"/>
            <a:ext cx="1572633" cy="11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" name="Google Shape;37;p215"/>
          <p:cNvSpPr/>
          <p:nvPr>
            <p:ph idx="6" type="pic"/>
          </p:nvPr>
        </p:nvSpPr>
        <p:spPr>
          <a:xfrm>
            <a:off x="7166570" y="3409949"/>
            <a:ext cx="1572633" cy="11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3 Images - Horizontal">
  <p:cSld name="39_3 Images - Horizontal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7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6" name="Google Shape;356;p287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7" name="Google Shape;357;p287"/>
          <p:cNvSpPr/>
          <p:nvPr>
            <p:ph idx="2" type="pic"/>
          </p:nvPr>
        </p:nvSpPr>
        <p:spPr>
          <a:xfrm>
            <a:off x="1524000" y="3150418"/>
            <a:ext cx="3429000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8" name="Google Shape;358;p287"/>
          <p:cNvSpPr/>
          <p:nvPr>
            <p:ph idx="3" type="pic"/>
          </p:nvPr>
        </p:nvSpPr>
        <p:spPr>
          <a:xfrm>
            <a:off x="1524000" y="1413284"/>
            <a:ext cx="3429000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3 Images - Horizontal">
  <p:cSld name="52_3 Images - Horizontal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8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1" name="Google Shape;361;p288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2" name="Google Shape;362;p288"/>
          <p:cNvSpPr/>
          <p:nvPr>
            <p:ph idx="2" type="pic"/>
          </p:nvPr>
        </p:nvSpPr>
        <p:spPr>
          <a:xfrm>
            <a:off x="838200" y="1413284"/>
            <a:ext cx="1828800" cy="2377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3" name="Google Shape;363;p288"/>
          <p:cNvSpPr/>
          <p:nvPr>
            <p:ph idx="3" type="pic"/>
          </p:nvPr>
        </p:nvSpPr>
        <p:spPr>
          <a:xfrm>
            <a:off x="3879382" y="1413284"/>
            <a:ext cx="1828800" cy="2377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4" name="Google Shape;364;p288"/>
          <p:cNvSpPr/>
          <p:nvPr>
            <p:ph idx="4" type="pic"/>
          </p:nvPr>
        </p:nvSpPr>
        <p:spPr>
          <a:xfrm>
            <a:off x="6920563" y="1413284"/>
            <a:ext cx="1828800" cy="2377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3 Images - Horizontal">
  <p:cSld name="49_3 Images - Horizontal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9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7" name="Google Shape;367;p289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8" name="Google Shape;368;p289"/>
          <p:cNvSpPr/>
          <p:nvPr>
            <p:ph idx="2" type="pic"/>
          </p:nvPr>
        </p:nvSpPr>
        <p:spPr>
          <a:xfrm>
            <a:off x="380997" y="3258002"/>
            <a:ext cx="2667003" cy="15080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9" name="Google Shape;369;p289"/>
          <p:cNvSpPr/>
          <p:nvPr>
            <p:ph idx="3" type="pic"/>
          </p:nvPr>
        </p:nvSpPr>
        <p:spPr>
          <a:xfrm>
            <a:off x="6662584" y="1413284"/>
            <a:ext cx="2084321" cy="33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3 Images - Horizontal">
  <p:cSld name="46_3 Images - Horizontal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0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2" name="Google Shape;372;p290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3" name="Google Shape;373;p290"/>
          <p:cNvSpPr/>
          <p:nvPr>
            <p:ph idx="2" type="pic"/>
          </p:nvPr>
        </p:nvSpPr>
        <p:spPr>
          <a:xfrm>
            <a:off x="388620" y="1413284"/>
            <a:ext cx="1813560" cy="33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4" name="Google Shape;374;p290"/>
          <p:cNvSpPr/>
          <p:nvPr>
            <p:ph idx="3" type="pic"/>
          </p:nvPr>
        </p:nvSpPr>
        <p:spPr>
          <a:xfrm>
            <a:off x="2240280" y="1413284"/>
            <a:ext cx="1836420" cy="33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5" name="Google Shape;375;p290"/>
          <p:cNvSpPr/>
          <p:nvPr>
            <p:ph idx="4" type="pic"/>
          </p:nvPr>
        </p:nvSpPr>
        <p:spPr>
          <a:xfrm>
            <a:off x="4114800" y="2811781"/>
            <a:ext cx="4634562" cy="142090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3 Images - Horizontal">
  <p:cSld name="41_3 Images - Horizontal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1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8" name="Google Shape;378;p291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9" name="Google Shape;379;p291"/>
          <p:cNvSpPr/>
          <p:nvPr>
            <p:ph idx="2" type="pic"/>
          </p:nvPr>
        </p:nvSpPr>
        <p:spPr>
          <a:xfrm>
            <a:off x="381000" y="2647950"/>
            <a:ext cx="2577441" cy="16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0" name="Google Shape;380;p291"/>
          <p:cNvSpPr/>
          <p:nvPr>
            <p:ph idx="3" type="pic"/>
          </p:nvPr>
        </p:nvSpPr>
        <p:spPr>
          <a:xfrm>
            <a:off x="3276599" y="2647950"/>
            <a:ext cx="2577441" cy="16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1" name="Google Shape;381;p291"/>
          <p:cNvSpPr/>
          <p:nvPr>
            <p:ph idx="4" type="pic"/>
          </p:nvPr>
        </p:nvSpPr>
        <p:spPr>
          <a:xfrm>
            <a:off x="6172199" y="2647950"/>
            <a:ext cx="2577441" cy="16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3 Images - Horizontal">
  <p:cSld name="42_3 Images - Horizontal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2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4" name="Google Shape;384;p292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5" name="Google Shape;385;p292"/>
          <p:cNvSpPr/>
          <p:nvPr>
            <p:ph idx="2" type="pic"/>
          </p:nvPr>
        </p:nvSpPr>
        <p:spPr>
          <a:xfrm>
            <a:off x="385916" y="1834332"/>
            <a:ext cx="1905001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6" name="Google Shape;386;p292"/>
          <p:cNvSpPr/>
          <p:nvPr>
            <p:ph idx="3" type="pic"/>
          </p:nvPr>
        </p:nvSpPr>
        <p:spPr>
          <a:xfrm>
            <a:off x="2478958" y="1834332"/>
            <a:ext cx="1905001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7" name="Google Shape;387;p292"/>
          <p:cNvSpPr/>
          <p:nvPr>
            <p:ph idx="4" type="pic"/>
          </p:nvPr>
        </p:nvSpPr>
        <p:spPr>
          <a:xfrm>
            <a:off x="4571999" y="1834332"/>
            <a:ext cx="1905001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8" name="Google Shape;388;p292"/>
          <p:cNvSpPr/>
          <p:nvPr>
            <p:ph idx="5" type="pic"/>
          </p:nvPr>
        </p:nvSpPr>
        <p:spPr>
          <a:xfrm>
            <a:off x="6662584" y="1413284"/>
            <a:ext cx="2084321" cy="33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3 Images - Horizontal">
  <p:cSld name="44_3 Images - Horizontal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3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1" name="Google Shape;391;p293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2" name="Google Shape;392;p293"/>
          <p:cNvSpPr/>
          <p:nvPr>
            <p:ph idx="2" type="pic"/>
          </p:nvPr>
        </p:nvSpPr>
        <p:spPr>
          <a:xfrm>
            <a:off x="388620" y="1413284"/>
            <a:ext cx="1744980" cy="33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3" name="Google Shape;393;p293"/>
          <p:cNvSpPr/>
          <p:nvPr>
            <p:ph idx="3" type="pic"/>
          </p:nvPr>
        </p:nvSpPr>
        <p:spPr>
          <a:xfrm>
            <a:off x="2133599" y="3028950"/>
            <a:ext cx="4870782" cy="12037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4" name="Google Shape;394;p293"/>
          <p:cNvSpPr/>
          <p:nvPr>
            <p:ph idx="4" type="pic"/>
          </p:nvPr>
        </p:nvSpPr>
        <p:spPr>
          <a:xfrm>
            <a:off x="7004383" y="3028950"/>
            <a:ext cx="1744980" cy="17371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5" name="Google Shape;395;p293"/>
          <p:cNvSpPr/>
          <p:nvPr>
            <p:ph idx="5" type="pic"/>
          </p:nvPr>
        </p:nvSpPr>
        <p:spPr>
          <a:xfrm>
            <a:off x="6096000" y="1516380"/>
            <a:ext cx="2653362" cy="14363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3 Images - Horizontal">
  <p:cSld name="47_3 Images - Horizontal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4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8" name="Google Shape;398;p294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9" name="Google Shape;399;p294"/>
          <p:cNvSpPr/>
          <p:nvPr>
            <p:ph idx="2" type="pic"/>
          </p:nvPr>
        </p:nvSpPr>
        <p:spPr>
          <a:xfrm>
            <a:off x="381000" y="1413284"/>
            <a:ext cx="2046278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0" name="Google Shape;400;p294"/>
          <p:cNvSpPr/>
          <p:nvPr>
            <p:ph idx="3" type="pic"/>
          </p:nvPr>
        </p:nvSpPr>
        <p:spPr>
          <a:xfrm>
            <a:off x="2518903" y="1413284"/>
            <a:ext cx="2046278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1" name="Google Shape;401;p294"/>
          <p:cNvSpPr/>
          <p:nvPr>
            <p:ph idx="4" type="pic"/>
          </p:nvPr>
        </p:nvSpPr>
        <p:spPr>
          <a:xfrm>
            <a:off x="4565181" y="3150418"/>
            <a:ext cx="2046278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2" name="Google Shape;402;p294"/>
          <p:cNvSpPr/>
          <p:nvPr>
            <p:ph idx="5" type="pic"/>
          </p:nvPr>
        </p:nvSpPr>
        <p:spPr>
          <a:xfrm>
            <a:off x="6703081" y="3150418"/>
            <a:ext cx="2046278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3 Images - Horizontal">
  <p:cSld name="48_3 Images - Horizontal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5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5" name="Google Shape;405;p295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6" name="Google Shape;406;p295"/>
          <p:cNvSpPr/>
          <p:nvPr>
            <p:ph idx="2" type="pic"/>
          </p:nvPr>
        </p:nvSpPr>
        <p:spPr>
          <a:xfrm>
            <a:off x="381000" y="3150418"/>
            <a:ext cx="2046278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7" name="Google Shape;407;p295"/>
          <p:cNvSpPr/>
          <p:nvPr>
            <p:ph idx="3" type="pic"/>
          </p:nvPr>
        </p:nvSpPr>
        <p:spPr>
          <a:xfrm>
            <a:off x="2488360" y="1413284"/>
            <a:ext cx="2046278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8" name="Google Shape;408;p295"/>
          <p:cNvSpPr/>
          <p:nvPr>
            <p:ph idx="4" type="pic"/>
          </p:nvPr>
        </p:nvSpPr>
        <p:spPr>
          <a:xfrm>
            <a:off x="4595720" y="3150418"/>
            <a:ext cx="2046278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9" name="Google Shape;409;p295"/>
          <p:cNvSpPr/>
          <p:nvPr>
            <p:ph idx="5" type="pic"/>
          </p:nvPr>
        </p:nvSpPr>
        <p:spPr>
          <a:xfrm>
            <a:off x="6703081" y="1413284"/>
            <a:ext cx="2046278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3 Images - Horizontal">
  <p:cSld name="43_3 Images - Horizontal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6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2" name="Google Shape;412;p296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3" name="Google Shape;413;p296"/>
          <p:cNvSpPr/>
          <p:nvPr>
            <p:ph idx="2" type="pic"/>
          </p:nvPr>
        </p:nvSpPr>
        <p:spPr>
          <a:xfrm>
            <a:off x="388620" y="3105150"/>
            <a:ext cx="1744980" cy="16609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4" name="Google Shape;414;p296"/>
          <p:cNvSpPr/>
          <p:nvPr>
            <p:ph idx="3" type="pic"/>
          </p:nvPr>
        </p:nvSpPr>
        <p:spPr>
          <a:xfrm>
            <a:off x="2133600" y="3105150"/>
            <a:ext cx="2057400" cy="16609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5" name="Google Shape;415;p296"/>
          <p:cNvSpPr/>
          <p:nvPr>
            <p:ph idx="4" type="pic"/>
          </p:nvPr>
        </p:nvSpPr>
        <p:spPr>
          <a:xfrm>
            <a:off x="4191000" y="3105150"/>
            <a:ext cx="2057400" cy="16609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6" name="Google Shape;416;p296"/>
          <p:cNvSpPr/>
          <p:nvPr>
            <p:ph idx="5" type="pic"/>
          </p:nvPr>
        </p:nvSpPr>
        <p:spPr>
          <a:xfrm>
            <a:off x="6248398" y="3108960"/>
            <a:ext cx="2500963" cy="16609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7" name="Google Shape;417;p296"/>
          <p:cNvSpPr/>
          <p:nvPr>
            <p:ph idx="6" type="pic"/>
          </p:nvPr>
        </p:nvSpPr>
        <p:spPr>
          <a:xfrm>
            <a:off x="388620" y="1413284"/>
            <a:ext cx="1744980" cy="16156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Pic08_02">
  <p:cSld name="40_Pic08_0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6"/>
          <p:cNvSpPr/>
          <p:nvPr>
            <p:ph idx="2" type="pic"/>
          </p:nvPr>
        </p:nvSpPr>
        <p:spPr>
          <a:xfrm>
            <a:off x="4572000" y="-1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3 Images - Horizontal">
  <p:cSld name="11_3 Images - Horizontal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7"/>
          <p:cNvSpPr txBox="1"/>
          <p:nvPr>
            <p:ph idx="1" type="body"/>
          </p:nvPr>
        </p:nvSpPr>
        <p:spPr>
          <a:xfrm>
            <a:off x="2971800" y="883820"/>
            <a:ext cx="57775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0" name="Google Shape;420;p297"/>
          <p:cNvSpPr txBox="1"/>
          <p:nvPr>
            <p:ph type="title"/>
          </p:nvPr>
        </p:nvSpPr>
        <p:spPr>
          <a:xfrm>
            <a:off x="2971800" y="341313"/>
            <a:ext cx="57775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1" name="Google Shape;421;p297"/>
          <p:cNvSpPr/>
          <p:nvPr>
            <p:ph idx="2" type="pic"/>
          </p:nvPr>
        </p:nvSpPr>
        <p:spPr>
          <a:xfrm>
            <a:off x="454159" y="1004260"/>
            <a:ext cx="1941071" cy="31879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3 Images - Horizontal">
  <p:cSld name="24_3 Images - Horizontal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98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4" name="Google Shape;424;p298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5" name="Google Shape;425;p298"/>
          <p:cNvSpPr/>
          <p:nvPr>
            <p:ph idx="2" type="pic"/>
          </p:nvPr>
        </p:nvSpPr>
        <p:spPr>
          <a:xfrm>
            <a:off x="3806631" y="1838819"/>
            <a:ext cx="1518318" cy="249359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3 Images - Horizontal">
  <p:cSld name="36_3 Images - Horizontal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9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8" name="Google Shape;428;p299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9" name="Google Shape;429;p299"/>
          <p:cNvSpPr/>
          <p:nvPr>
            <p:ph idx="2" type="pic"/>
          </p:nvPr>
        </p:nvSpPr>
        <p:spPr>
          <a:xfrm>
            <a:off x="3434625" y="1645907"/>
            <a:ext cx="2272930" cy="28529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ockup05">
  <p:cSld name="1_mockup05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0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2" name="Google Shape;432;p300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3" name="Google Shape;433;p300"/>
          <p:cNvSpPr/>
          <p:nvPr>
            <p:ph idx="2" type="pic"/>
          </p:nvPr>
        </p:nvSpPr>
        <p:spPr>
          <a:xfrm>
            <a:off x="-132006" y="1565696"/>
            <a:ext cx="3893831" cy="24021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34" name="Google Shape;434;p300"/>
          <p:cNvSpPr/>
          <p:nvPr>
            <p:ph idx="3" type="pic"/>
          </p:nvPr>
        </p:nvSpPr>
        <p:spPr>
          <a:xfrm>
            <a:off x="3377938" y="3020512"/>
            <a:ext cx="931204" cy="15293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05">
  <p:cSld name="mockup05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1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7" name="Google Shape;437;p301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8" name="Google Shape;438;p301"/>
          <p:cNvSpPr/>
          <p:nvPr>
            <p:ph idx="2" type="pic"/>
          </p:nvPr>
        </p:nvSpPr>
        <p:spPr>
          <a:xfrm>
            <a:off x="-652478" y="1599716"/>
            <a:ext cx="3950672" cy="226824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12">
  <p:cSld name="mockup12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2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1" name="Google Shape;441;p302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2" name="Google Shape;442;p302"/>
          <p:cNvSpPr/>
          <p:nvPr>
            <p:ph idx="2" type="pic"/>
          </p:nvPr>
        </p:nvSpPr>
        <p:spPr>
          <a:xfrm>
            <a:off x="462825" y="1645907"/>
            <a:ext cx="2272930" cy="28529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3" name="Google Shape;443;p302"/>
          <p:cNvSpPr/>
          <p:nvPr>
            <p:ph idx="3" type="pic"/>
          </p:nvPr>
        </p:nvSpPr>
        <p:spPr>
          <a:xfrm>
            <a:off x="2406377" y="2689064"/>
            <a:ext cx="1172104" cy="192499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MockUp4">
  <p:cSld name="6_MockUp4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3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6" name="Google Shape;446;p303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7" name="Google Shape;447;p303"/>
          <p:cNvSpPr/>
          <p:nvPr>
            <p:ph idx="2" type="pic"/>
          </p:nvPr>
        </p:nvSpPr>
        <p:spPr>
          <a:xfrm>
            <a:off x="1132840" y="1108854"/>
            <a:ext cx="1944952" cy="27283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14">
  <p:cSld name="mockup14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04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0" name="Google Shape;450;p304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1" name="Google Shape;451;p304"/>
          <p:cNvSpPr/>
          <p:nvPr>
            <p:ph idx="2" type="pic"/>
          </p:nvPr>
        </p:nvSpPr>
        <p:spPr>
          <a:xfrm>
            <a:off x="4616286" y="1524648"/>
            <a:ext cx="3929561" cy="22155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Pic08_02">
  <p:cSld name="47_Pic08_02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5"/>
          <p:cNvSpPr txBox="1"/>
          <p:nvPr>
            <p:ph idx="1" type="body"/>
          </p:nvPr>
        </p:nvSpPr>
        <p:spPr>
          <a:xfrm>
            <a:off x="381000" y="883820"/>
            <a:ext cx="8368363" cy="1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4" name="Google Shape;454;p305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5" name="Google Shape;455;p305"/>
          <p:cNvSpPr/>
          <p:nvPr>
            <p:ph idx="2" type="pic"/>
          </p:nvPr>
        </p:nvSpPr>
        <p:spPr>
          <a:xfrm>
            <a:off x="0" y="2876549"/>
            <a:ext cx="9144000" cy="22669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ic08_02">
  <p:cSld name="4_Pic08_02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6"/>
          <p:cNvSpPr/>
          <p:nvPr>
            <p:ph idx="2" type="pic"/>
          </p:nvPr>
        </p:nvSpPr>
        <p:spPr>
          <a:xfrm>
            <a:off x="0" y="0"/>
            <a:ext cx="9144000" cy="31813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2" Type="http://schemas.openxmlformats.org/officeDocument/2006/relationships/theme" Target="../theme/theme1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7"/>
          <p:cNvSpPr txBox="1"/>
          <p:nvPr/>
        </p:nvSpPr>
        <p:spPr>
          <a:xfrm>
            <a:off x="-2791" y="4781550"/>
            <a:ext cx="35998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Roboto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7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Relationship Id="rId4" Type="http://schemas.openxmlformats.org/officeDocument/2006/relationships/image" Target="../media/image26.jpg"/><Relationship Id="rId5" Type="http://schemas.openxmlformats.org/officeDocument/2006/relationships/hyperlink" Target="https://github.com/TimeNtWait/Hack_AI_Burger_2023" TargetMode="External"/><Relationship Id="rId6" Type="http://schemas.openxmlformats.org/officeDocument/2006/relationships/hyperlink" Target="https://disk.yandex.ru/i/fRsgnJ2YsZNDhQ" TargetMode="External"/><Relationship Id="rId7" Type="http://schemas.openxmlformats.org/officeDocument/2006/relationships/image" Target="../media/image40.png"/><Relationship Id="rId8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3.jpg"/><Relationship Id="rId7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3.jp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3.jp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jpg"/><Relationship Id="rId10" Type="http://schemas.openxmlformats.org/officeDocument/2006/relationships/image" Target="../media/image20.png"/><Relationship Id="rId13" Type="http://schemas.openxmlformats.org/officeDocument/2006/relationships/image" Target="../media/image30.png"/><Relationship Id="rId12" Type="http://schemas.openxmlformats.org/officeDocument/2006/relationships/image" Target="../media/image43.png"/><Relationship Id="rId15" Type="http://schemas.openxmlformats.org/officeDocument/2006/relationships/image" Target="../media/image28.jpg"/><Relationship Id="rId14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Relationship Id="rId5" Type="http://schemas.openxmlformats.org/officeDocument/2006/relationships/image" Target="../media/image33.png"/><Relationship Id="rId6" Type="http://schemas.openxmlformats.org/officeDocument/2006/relationships/image" Target="../media/image32.jpg"/><Relationship Id="rId7" Type="http://schemas.openxmlformats.org/officeDocument/2006/relationships/image" Target="../media/image36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9.jpg"/><Relationship Id="rId9" Type="http://schemas.openxmlformats.org/officeDocument/2006/relationships/image" Target="../media/image2.png"/><Relationship Id="rId5" Type="http://schemas.openxmlformats.org/officeDocument/2006/relationships/image" Target="../media/image42.png"/><Relationship Id="rId6" Type="http://schemas.openxmlformats.org/officeDocument/2006/relationships/image" Target="../media/image31.jpg"/><Relationship Id="rId7" Type="http://schemas.openxmlformats.org/officeDocument/2006/relationships/image" Target="../media/image35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1"/>
          <p:cNvPicPr preferRelativeResize="0"/>
          <p:nvPr/>
        </p:nvPicPr>
        <p:blipFill rotWithShape="1">
          <a:blip r:embed="rId3">
            <a:alphaModFix/>
          </a:blip>
          <a:srcRect b="1476" l="0" r="11031" t="9314"/>
          <a:stretch/>
        </p:blipFill>
        <p:spPr>
          <a:xfrm>
            <a:off x="-1" y="-14000"/>
            <a:ext cx="9144002" cy="51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"/>
          <p:cNvSpPr/>
          <p:nvPr/>
        </p:nvSpPr>
        <p:spPr>
          <a:xfrm flipH="1" rot="10800000">
            <a:off x="0" y="-14001"/>
            <a:ext cx="4419599" cy="4185950"/>
          </a:xfrm>
          <a:prstGeom prst="round1Rect">
            <a:avLst>
              <a:gd fmla="val 1172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D8D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1"/>
          <p:cNvSpPr txBox="1"/>
          <p:nvPr/>
        </p:nvSpPr>
        <p:spPr>
          <a:xfrm>
            <a:off x="228600" y="546082"/>
            <a:ext cx="403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Удержи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поток клиентов в сфере быстрого питания</a:t>
            </a:r>
            <a:endParaRPr b="0" i="0" sz="3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logo with a black background" id="473" name="Google Shape;473;p1"/>
          <p:cNvPicPr preferRelativeResize="0"/>
          <p:nvPr/>
        </p:nvPicPr>
        <p:blipFill rotWithShape="1">
          <a:blip r:embed="rId4">
            <a:alphaModFix/>
          </a:blip>
          <a:srcRect b="28889" l="0" r="0" t="33209"/>
          <a:stretch/>
        </p:blipFill>
        <p:spPr>
          <a:xfrm>
            <a:off x="2667000" y="2092799"/>
            <a:ext cx="1600200" cy="60651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"/>
          <p:cNvSpPr txBox="1"/>
          <p:nvPr/>
        </p:nvSpPr>
        <p:spPr>
          <a:xfrm>
            <a:off x="149764" y="1809750"/>
            <a:ext cx="16002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Кейсодержатель</a:t>
            </a:r>
            <a:endParaRPr b="1" sz="105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5" name="Google Shape;475;p1"/>
          <p:cNvSpPr txBox="1"/>
          <p:nvPr/>
        </p:nvSpPr>
        <p:spPr>
          <a:xfrm>
            <a:off x="2667001" y="1809750"/>
            <a:ext cx="1143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Команда</a:t>
            </a:r>
            <a:endParaRPr/>
          </a:p>
        </p:txBody>
      </p:sp>
      <p:sp>
        <p:nvSpPr>
          <p:cNvPr id="476" name="Google Shape;476;p1"/>
          <p:cNvSpPr txBox="1"/>
          <p:nvPr/>
        </p:nvSpPr>
        <p:spPr>
          <a:xfrm>
            <a:off x="571500" y="2937939"/>
            <a:ext cx="16002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Организатор</a:t>
            </a:r>
            <a:endParaRPr/>
          </a:p>
        </p:txBody>
      </p:sp>
      <p:pic>
        <p:nvPicPr>
          <p:cNvPr id="477" name="Google Shape;47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5049" y="2133557"/>
            <a:ext cx="933340" cy="52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114" y="3164517"/>
            <a:ext cx="2614772" cy="57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9864" y="2180949"/>
            <a:ext cx="1405261" cy="40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ody of water with rocks and a mountain&#10;&#10;Description automatically generated" id="668" name="Google Shape;668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4572000" y="-1"/>
            <a:ext cx="4572000" cy="51435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cxnSp>
        <p:nvCxnSpPr>
          <p:cNvPr id="669" name="Google Shape;669;p9"/>
          <p:cNvCxnSpPr/>
          <p:nvPr/>
        </p:nvCxnSpPr>
        <p:spPr>
          <a:xfrm>
            <a:off x="457200" y="1823658"/>
            <a:ext cx="106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70" name="Google Shape;670;p9"/>
          <p:cNvGrpSpPr/>
          <p:nvPr/>
        </p:nvGrpSpPr>
        <p:grpSpPr>
          <a:xfrm>
            <a:off x="457200" y="579964"/>
            <a:ext cx="3584701" cy="2856366"/>
            <a:chOff x="5102156" y="1657350"/>
            <a:chExt cx="3584701" cy="2856366"/>
          </a:xfrm>
        </p:grpSpPr>
        <p:sp>
          <p:nvSpPr>
            <p:cNvPr id="671" name="Google Shape;671;p9"/>
            <p:cNvSpPr txBox="1"/>
            <p:nvPr/>
          </p:nvSpPr>
          <p:spPr>
            <a:xfrm>
              <a:off x="5102157" y="1657350"/>
              <a:ext cx="3584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Noto Sans Symbols"/>
                <a:buNone/>
              </a:pPr>
              <a:r>
                <a:rPr b="1" lang="en-US" sz="36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Спасибо!</a:t>
              </a:r>
              <a:endPara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2" name="Google Shape;672;p9"/>
            <p:cNvSpPr txBox="1"/>
            <p:nvPr/>
          </p:nvSpPr>
          <p:spPr>
            <a:xfrm>
              <a:off x="5102156" y="4116516"/>
              <a:ext cx="35847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по всем вопросам обращайтесь к капитану команды Sweepnet</a:t>
              </a:r>
              <a:endPara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3" name="Google Shape;673;p9"/>
          <p:cNvSpPr txBox="1"/>
          <p:nvPr/>
        </p:nvSpPr>
        <p:spPr>
          <a:xfrm>
            <a:off x="457201" y="3638550"/>
            <a:ext cx="363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Noto Sans Symbols"/>
              <a:buNone/>
            </a:pPr>
            <a:r>
              <a:rPr b="1" lang="en-US" sz="12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Дмитрий Кожемяко</a:t>
            </a:r>
            <a:br>
              <a:rPr b="1" lang="en-US" sz="12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2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       @Dimk_88</a:t>
            </a:r>
            <a:endParaRPr b="1" sz="10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4" name="Google Shape;67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800" y="3915750"/>
            <a:ext cx="180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"/>
          <p:cNvSpPr txBox="1"/>
          <p:nvPr/>
        </p:nvSpPr>
        <p:spPr>
          <a:xfrm>
            <a:off x="304800" y="1075725"/>
            <a:ext cx="3787200" cy="1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Решение: 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https://github.com/TimeNtWait/Hack_AI_Burger_2023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1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1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Ссылка на скринкаст</a:t>
            </a:r>
            <a:b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https://disk.yandex.ru/i/fRsgnJ2YsZNDhQ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6" name="Google Shape;676;p9"/>
          <p:cNvPicPr preferRelativeResize="0"/>
          <p:nvPr/>
        </p:nvPicPr>
        <p:blipFill rotWithShape="1">
          <a:blip r:embed="rId7">
            <a:alphaModFix/>
          </a:blip>
          <a:srcRect b="39900" l="0" r="0" t="36380"/>
          <a:stretch/>
        </p:blipFill>
        <p:spPr>
          <a:xfrm>
            <a:off x="457207" y="4181335"/>
            <a:ext cx="3106106" cy="41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01539" y="1511289"/>
            <a:ext cx="993725" cy="9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"/>
          <p:cNvSpPr/>
          <p:nvPr/>
        </p:nvSpPr>
        <p:spPr>
          <a:xfrm>
            <a:off x="3162660" y="1956696"/>
            <a:ext cx="365759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2"/>
          <p:cNvSpPr/>
          <p:nvPr/>
        </p:nvSpPr>
        <p:spPr>
          <a:xfrm rot="10800000">
            <a:off x="7674174" y="2037424"/>
            <a:ext cx="199247" cy="619835"/>
          </a:xfrm>
          <a:prstGeom prst="flowChartManualInput">
            <a:avLst/>
          </a:prstGeom>
          <a:gradFill>
            <a:gsLst>
              <a:gs pos="0">
                <a:srgbClr val="004576"/>
              </a:gs>
              <a:gs pos="50000">
                <a:srgbClr val="0064AA"/>
              </a:gs>
              <a:gs pos="100000">
                <a:srgbClr val="0079CD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6" name="Google Shape;486;p2"/>
          <p:cNvGrpSpPr/>
          <p:nvPr/>
        </p:nvGrpSpPr>
        <p:grpSpPr>
          <a:xfrm>
            <a:off x="6820258" y="1830812"/>
            <a:ext cx="199247" cy="826447"/>
            <a:chOff x="5432658" y="1830812"/>
            <a:chExt cx="199247" cy="826447"/>
          </a:xfrm>
        </p:grpSpPr>
        <p:sp>
          <p:nvSpPr>
            <p:cNvPr id="487" name="Google Shape;487;p2"/>
            <p:cNvSpPr/>
            <p:nvPr/>
          </p:nvSpPr>
          <p:spPr>
            <a:xfrm>
              <a:off x="5432658" y="1830812"/>
              <a:ext cx="199247" cy="619835"/>
            </a:xfrm>
            <a:prstGeom prst="flowChartManualInput">
              <a:avLst/>
            </a:prstGeom>
            <a:gradFill>
              <a:gsLst>
                <a:gs pos="0">
                  <a:srgbClr val="004576"/>
                </a:gs>
                <a:gs pos="50000">
                  <a:srgbClr val="0064AA"/>
                </a:gs>
                <a:gs pos="100000">
                  <a:srgbClr val="0079CD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" name="Google Shape;488;p2"/>
            <p:cNvSpPr/>
            <p:nvPr/>
          </p:nvSpPr>
          <p:spPr>
            <a:xfrm rot="10800000">
              <a:off x="5432658" y="2037424"/>
              <a:ext cx="199247" cy="619835"/>
            </a:xfrm>
            <a:prstGeom prst="flowChartManualInput">
              <a:avLst/>
            </a:prstGeom>
            <a:gradFill>
              <a:gsLst>
                <a:gs pos="0">
                  <a:srgbClr val="004576"/>
                </a:gs>
                <a:gs pos="50000">
                  <a:srgbClr val="0064AA"/>
                </a:gs>
                <a:gs pos="100000">
                  <a:srgbClr val="0079CD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9" name="Google Shape;489;p2"/>
          <p:cNvSpPr/>
          <p:nvPr/>
        </p:nvSpPr>
        <p:spPr>
          <a:xfrm>
            <a:off x="7019505" y="1830812"/>
            <a:ext cx="853916" cy="70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2"/>
          <p:cNvSpPr/>
          <p:nvPr/>
        </p:nvSpPr>
        <p:spPr>
          <a:xfrm>
            <a:off x="7186411" y="1986848"/>
            <a:ext cx="520104" cy="390078"/>
          </a:xfrm>
          <a:custGeom>
            <a:rect b="b" l="l" r="r" t="t"/>
            <a:pathLst>
              <a:path extrusionOk="0" h="58" w="7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2"/>
          <p:cNvSpPr txBox="1"/>
          <p:nvPr/>
        </p:nvSpPr>
        <p:spPr>
          <a:xfrm>
            <a:off x="3486350" y="2037450"/>
            <a:ext cx="301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Необходимо своевременно выявлять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клиентов, склонных к оттоку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2"/>
          <p:cNvSpPr/>
          <p:nvPr/>
        </p:nvSpPr>
        <p:spPr>
          <a:xfrm>
            <a:off x="8718514" y="2745305"/>
            <a:ext cx="199247" cy="619835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2"/>
          <p:cNvSpPr/>
          <p:nvPr/>
        </p:nvSpPr>
        <p:spPr>
          <a:xfrm rot="10800000">
            <a:off x="8718514" y="2951917"/>
            <a:ext cx="199247" cy="619835"/>
          </a:xfrm>
          <a:prstGeom prst="flowChartManualInput">
            <a:avLst/>
          </a:prstGeom>
          <a:gradFill>
            <a:gsLst>
              <a:gs pos="0">
                <a:srgbClr val="023555"/>
              </a:gs>
              <a:gs pos="50000">
                <a:srgbClr val="034C7B"/>
              </a:gs>
              <a:gs pos="100000">
                <a:srgbClr val="045C94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94" name="Google Shape;494;p2"/>
          <p:cNvGrpSpPr/>
          <p:nvPr/>
        </p:nvGrpSpPr>
        <p:grpSpPr>
          <a:xfrm>
            <a:off x="7864598" y="2745305"/>
            <a:ext cx="199247" cy="826447"/>
            <a:chOff x="6476998" y="2745305"/>
            <a:chExt cx="199247" cy="826447"/>
          </a:xfrm>
        </p:grpSpPr>
        <p:sp>
          <p:nvSpPr>
            <p:cNvPr id="495" name="Google Shape;495;p2"/>
            <p:cNvSpPr/>
            <p:nvPr/>
          </p:nvSpPr>
          <p:spPr>
            <a:xfrm>
              <a:off x="6476998" y="2745305"/>
              <a:ext cx="199247" cy="619835"/>
            </a:xfrm>
            <a:prstGeom prst="flowChartManualInput">
              <a:avLst/>
            </a:prstGeom>
            <a:gradFill>
              <a:gsLst>
                <a:gs pos="0">
                  <a:srgbClr val="023555"/>
                </a:gs>
                <a:gs pos="50000">
                  <a:srgbClr val="034C7B"/>
                </a:gs>
                <a:gs pos="100000">
                  <a:srgbClr val="045C94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6" name="Google Shape;496;p2"/>
            <p:cNvSpPr/>
            <p:nvPr/>
          </p:nvSpPr>
          <p:spPr>
            <a:xfrm rot="10800000">
              <a:off x="6476998" y="2951917"/>
              <a:ext cx="199247" cy="619835"/>
            </a:xfrm>
            <a:prstGeom prst="flowChartManualInput">
              <a:avLst/>
            </a:prstGeom>
            <a:gradFill>
              <a:gsLst>
                <a:gs pos="0">
                  <a:srgbClr val="023555"/>
                </a:gs>
                <a:gs pos="50000">
                  <a:srgbClr val="034C7B"/>
                </a:gs>
                <a:gs pos="100000">
                  <a:srgbClr val="045C94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7" name="Google Shape;497;p2"/>
          <p:cNvSpPr/>
          <p:nvPr/>
        </p:nvSpPr>
        <p:spPr>
          <a:xfrm>
            <a:off x="8063845" y="2745305"/>
            <a:ext cx="853916" cy="702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2"/>
          <p:cNvSpPr/>
          <p:nvPr/>
        </p:nvSpPr>
        <p:spPr>
          <a:xfrm>
            <a:off x="3162660" y="2871189"/>
            <a:ext cx="4701938" cy="694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2"/>
          <p:cNvSpPr/>
          <p:nvPr/>
        </p:nvSpPr>
        <p:spPr>
          <a:xfrm>
            <a:off x="8231071" y="2853088"/>
            <a:ext cx="519464" cy="486584"/>
          </a:xfrm>
          <a:custGeom>
            <a:rect b="b" l="l" r="r" t="t"/>
            <a:pathLst>
              <a:path extrusionOk="0" h="68" w="73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2"/>
          <p:cNvSpPr txBox="1"/>
          <p:nvPr/>
        </p:nvSpPr>
        <p:spPr>
          <a:xfrm>
            <a:off x="3481188" y="2941624"/>
            <a:ext cx="34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Требуется обеспечить максимальную точность модели 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2"/>
          <p:cNvSpPr/>
          <p:nvPr/>
        </p:nvSpPr>
        <p:spPr>
          <a:xfrm>
            <a:off x="3162660" y="3785682"/>
            <a:ext cx="4424416" cy="6949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2"/>
          <p:cNvSpPr txBox="1"/>
          <p:nvPr>
            <p:ph idx="1" type="body"/>
          </p:nvPr>
        </p:nvSpPr>
        <p:spPr>
          <a:xfrm>
            <a:off x="3352800" y="883820"/>
            <a:ext cx="5396563" cy="873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en-US"/>
              <a:t>Предлагается создать модель для прогнозирования вероятности оттока действующих клиентов сети ресторанов быстрого питания с целью своевременного реагирования на изменение поведения клиентов</a:t>
            </a:r>
            <a:endParaRPr/>
          </a:p>
        </p:txBody>
      </p:sp>
      <p:sp>
        <p:nvSpPr>
          <p:cNvPr id="503" name="Google Shape;503;p2"/>
          <p:cNvSpPr txBox="1"/>
          <p:nvPr>
            <p:ph type="title"/>
          </p:nvPr>
        </p:nvSpPr>
        <p:spPr>
          <a:xfrm>
            <a:off x="4114800" y="315525"/>
            <a:ext cx="4424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365A4"/>
              </a:buClr>
              <a:buSzPts val="3600"/>
              <a:buFont typeface="Roboto"/>
              <a:buNone/>
            </a:pPr>
            <a:r>
              <a:rPr lang="en-US">
                <a:solidFill>
                  <a:srgbClr val="0365A4"/>
                </a:solidFill>
              </a:rPr>
              <a:t>Задача</a:t>
            </a:r>
            <a:r>
              <a:rPr lang="en-US"/>
              <a:t> хакатона</a:t>
            </a:r>
            <a:endParaRPr/>
          </a:p>
        </p:txBody>
      </p:sp>
      <p:sp>
        <p:nvSpPr>
          <p:cNvPr id="504" name="Google Shape;504;p2"/>
          <p:cNvSpPr/>
          <p:nvPr/>
        </p:nvSpPr>
        <p:spPr>
          <a:xfrm rot="10800000">
            <a:off x="8440992" y="3866410"/>
            <a:ext cx="199247" cy="619835"/>
          </a:xfrm>
          <a:prstGeom prst="flowChartManualInput">
            <a:avLst/>
          </a:prstGeom>
          <a:gradFill>
            <a:gsLst>
              <a:gs pos="0">
                <a:srgbClr val="136498"/>
              </a:gs>
              <a:gs pos="50000">
                <a:srgbClr val="1C91DD"/>
              </a:gs>
              <a:gs pos="100000">
                <a:srgbClr val="23AFFF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5" name="Google Shape;505;p2"/>
          <p:cNvGrpSpPr/>
          <p:nvPr/>
        </p:nvGrpSpPr>
        <p:grpSpPr>
          <a:xfrm>
            <a:off x="7587076" y="3659798"/>
            <a:ext cx="199247" cy="826447"/>
            <a:chOff x="6199476" y="3659798"/>
            <a:chExt cx="199247" cy="826447"/>
          </a:xfrm>
        </p:grpSpPr>
        <p:sp>
          <p:nvSpPr>
            <p:cNvPr id="506" name="Google Shape;506;p2"/>
            <p:cNvSpPr/>
            <p:nvPr/>
          </p:nvSpPr>
          <p:spPr>
            <a:xfrm>
              <a:off x="6199476" y="3659798"/>
              <a:ext cx="199247" cy="619835"/>
            </a:xfrm>
            <a:prstGeom prst="flowChartManualInput">
              <a:avLst/>
            </a:prstGeom>
            <a:gradFill>
              <a:gsLst>
                <a:gs pos="0">
                  <a:srgbClr val="136498"/>
                </a:gs>
                <a:gs pos="50000">
                  <a:srgbClr val="1C91DD"/>
                </a:gs>
                <a:gs pos="100000">
                  <a:srgbClr val="23A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7" name="Google Shape;507;p2"/>
            <p:cNvSpPr/>
            <p:nvPr/>
          </p:nvSpPr>
          <p:spPr>
            <a:xfrm rot="10800000">
              <a:off x="6199476" y="3866410"/>
              <a:ext cx="199247" cy="619835"/>
            </a:xfrm>
            <a:prstGeom prst="flowChartManualInput">
              <a:avLst/>
            </a:prstGeom>
            <a:gradFill>
              <a:gsLst>
                <a:gs pos="0">
                  <a:srgbClr val="136498"/>
                </a:gs>
                <a:gs pos="50000">
                  <a:srgbClr val="1C91DD"/>
                </a:gs>
                <a:gs pos="100000">
                  <a:srgbClr val="23A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8" name="Google Shape;508;p2"/>
          <p:cNvSpPr/>
          <p:nvPr/>
        </p:nvSpPr>
        <p:spPr>
          <a:xfrm>
            <a:off x="7786323" y="3659798"/>
            <a:ext cx="853916" cy="7021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2"/>
          <p:cNvSpPr txBox="1"/>
          <p:nvPr/>
        </p:nvSpPr>
        <p:spPr>
          <a:xfrm>
            <a:off x="3481188" y="3862025"/>
            <a:ext cx="410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 выработки управленческих решений требуется провести  глубокий анализ причин оттока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2"/>
          <p:cNvSpPr/>
          <p:nvPr/>
        </p:nvSpPr>
        <p:spPr>
          <a:xfrm>
            <a:off x="7920311" y="3730642"/>
            <a:ext cx="585940" cy="560462"/>
          </a:xfrm>
          <a:custGeom>
            <a:rect b="b" l="l" r="r" t="t"/>
            <a:pathLst>
              <a:path extrusionOk="0" h="61" w="64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1" name="Google Shape;511;p2"/>
          <p:cNvPicPr preferRelativeResize="0"/>
          <p:nvPr/>
        </p:nvPicPr>
        <p:blipFill rotWithShape="1">
          <a:blip r:embed="rId3">
            <a:alphaModFix/>
          </a:blip>
          <a:srcRect b="39901" l="0" r="0" t="36380"/>
          <a:stretch/>
        </p:blipFill>
        <p:spPr>
          <a:xfrm>
            <a:off x="6988286" y="4793286"/>
            <a:ext cx="2151117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black background" id="512" name="Google Shape;512;p2"/>
          <p:cNvPicPr preferRelativeResize="0"/>
          <p:nvPr/>
        </p:nvPicPr>
        <p:blipFill rotWithShape="1">
          <a:blip r:embed="rId4">
            <a:alphaModFix/>
          </a:blip>
          <a:srcRect b="28889" l="0" r="0" t="33209"/>
          <a:stretch/>
        </p:blipFill>
        <p:spPr>
          <a:xfrm>
            <a:off x="3225197" y="4785325"/>
            <a:ext cx="857778" cy="32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7719" y="4802187"/>
            <a:ext cx="509895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8799" y="4825803"/>
            <a:ext cx="855417" cy="2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"/>
          <p:cNvPicPr preferRelativeResize="0"/>
          <p:nvPr/>
        </p:nvPicPr>
        <p:blipFill rotWithShape="1">
          <a:blip r:embed="rId7">
            <a:alphaModFix/>
          </a:blip>
          <a:srcRect b="0" l="0" r="0" t="7063"/>
          <a:stretch/>
        </p:blipFill>
        <p:spPr>
          <a:xfrm>
            <a:off x="0" y="0"/>
            <a:ext cx="31626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9ecd58712e_4_46"/>
          <p:cNvSpPr/>
          <p:nvPr/>
        </p:nvSpPr>
        <p:spPr>
          <a:xfrm>
            <a:off x="0" y="2903921"/>
            <a:ext cx="9144000" cy="308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g29ecd58712e_4_46"/>
          <p:cNvSpPr txBox="1"/>
          <p:nvPr>
            <p:ph idx="1" type="body"/>
          </p:nvPr>
        </p:nvSpPr>
        <p:spPr>
          <a:xfrm>
            <a:off x="381000" y="684232"/>
            <a:ext cx="8368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en-US">
                <a:solidFill>
                  <a:schemeClr val="accent2"/>
                </a:solidFill>
              </a:rPr>
              <a:t>Особое внимание мы уделили подготовке дополнительных признаков (фичей) для моделирования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b="1" lang="en-US" sz="1400">
                <a:solidFill>
                  <a:schemeClr val="accent2"/>
                </a:solidFill>
              </a:rPr>
              <a:t>200+ фичей</a:t>
            </a:r>
            <a:endParaRPr b="1" sz="1400">
              <a:solidFill>
                <a:schemeClr val="accent2"/>
              </a:solidFill>
            </a:endParaRPr>
          </a:p>
        </p:txBody>
      </p:sp>
      <p:sp>
        <p:nvSpPr>
          <p:cNvPr id="522" name="Google Shape;522;g29ecd58712e_4_46"/>
          <p:cNvSpPr txBox="1"/>
          <p:nvPr>
            <p:ph type="title"/>
          </p:nvPr>
        </p:nvSpPr>
        <p:spPr>
          <a:xfrm>
            <a:off x="381000" y="1127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</a:pPr>
            <a:r>
              <a:rPr b="1" lang="en-US">
                <a:solidFill>
                  <a:schemeClr val="accent2"/>
                </a:solidFill>
              </a:rPr>
              <a:t>Наше решение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523" name="Google Shape;523;g29ecd58712e_4_46"/>
          <p:cNvSpPr/>
          <p:nvPr/>
        </p:nvSpPr>
        <p:spPr>
          <a:xfrm>
            <a:off x="3367417" y="2600002"/>
            <a:ext cx="984900" cy="984900"/>
          </a:xfrm>
          <a:prstGeom prst="arc">
            <a:avLst>
              <a:gd fmla="val 10812873" name="adj1"/>
              <a:gd fmla="val 16131434" name="adj2"/>
            </a:avLst>
          </a:prstGeom>
          <a:noFill/>
          <a:ln cap="rnd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g29ecd58712e_4_46"/>
          <p:cNvSpPr/>
          <p:nvPr/>
        </p:nvSpPr>
        <p:spPr>
          <a:xfrm>
            <a:off x="2601351" y="3091333"/>
            <a:ext cx="764826" cy="55800"/>
          </a:xfrm>
          <a:custGeom>
            <a:rect b="b" l="l" r="r" t="t"/>
            <a:pathLst>
              <a:path extrusionOk="0" h="120000" w="1403350">
                <a:moveTo>
                  <a:pt x="1403350" y="0"/>
                </a:moveTo>
                <a:lnTo>
                  <a:pt x="0" y="0"/>
                </a:lnTo>
              </a:path>
            </a:pathLst>
          </a:custGeom>
          <a:noFill/>
          <a:ln cap="rnd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g29ecd58712e_4_46"/>
          <p:cNvSpPr/>
          <p:nvPr/>
        </p:nvSpPr>
        <p:spPr>
          <a:xfrm flipH="1" rot="10800000">
            <a:off x="4944007" y="2592063"/>
            <a:ext cx="984900" cy="984900"/>
          </a:xfrm>
          <a:prstGeom prst="arc">
            <a:avLst>
              <a:gd fmla="val 10812873" name="adj1"/>
              <a:gd fmla="val 16131434" name="adj2"/>
            </a:avLst>
          </a:prstGeom>
          <a:noFill/>
          <a:ln cap="rnd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g29ecd58712e_4_46"/>
          <p:cNvSpPr/>
          <p:nvPr/>
        </p:nvSpPr>
        <p:spPr>
          <a:xfrm flipH="1" rot="10800000">
            <a:off x="4177941" y="3029832"/>
            <a:ext cx="764826" cy="55800"/>
          </a:xfrm>
          <a:custGeom>
            <a:rect b="b" l="l" r="r" t="t"/>
            <a:pathLst>
              <a:path extrusionOk="0" h="120000" w="1403350">
                <a:moveTo>
                  <a:pt x="1403350" y="0"/>
                </a:moveTo>
                <a:lnTo>
                  <a:pt x="0" y="0"/>
                </a:lnTo>
              </a:path>
            </a:pathLst>
          </a:custGeom>
          <a:noFill/>
          <a:ln cap="rnd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g29ecd58712e_4_46"/>
          <p:cNvSpPr/>
          <p:nvPr/>
        </p:nvSpPr>
        <p:spPr>
          <a:xfrm>
            <a:off x="6541120" y="2600002"/>
            <a:ext cx="984900" cy="984900"/>
          </a:xfrm>
          <a:prstGeom prst="arc">
            <a:avLst>
              <a:gd fmla="val 10812873" name="adj1"/>
              <a:gd fmla="val 16131434" name="adj2"/>
            </a:avLst>
          </a:prstGeom>
          <a:noFill/>
          <a:ln cap="rnd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g29ecd58712e_4_46"/>
          <p:cNvSpPr/>
          <p:nvPr/>
        </p:nvSpPr>
        <p:spPr>
          <a:xfrm>
            <a:off x="5775053" y="3091333"/>
            <a:ext cx="764826" cy="55800"/>
          </a:xfrm>
          <a:custGeom>
            <a:rect b="b" l="l" r="r" t="t"/>
            <a:pathLst>
              <a:path extrusionOk="0" h="120000" w="1403350">
                <a:moveTo>
                  <a:pt x="1403350" y="0"/>
                </a:moveTo>
                <a:lnTo>
                  <a:pt x="0" y="0"/>
                </a:lnTo>
              </a:path>
            </a:pathLst>
          </a:custGeom>
          <a:noFill/>
          <a:ln cap="rnd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9" name="Google Shape;529;g29ecd58712e_4_46"/>
          <p:cNvGrpSpPr/>
          <p:nvPr/>
        </p:nvGrpSpPr>
        <p:grpSpPr>
          <a:xfrm>
            <a:off x="1879742" y="2692338"/>
            <a:ext cx="5526755" cy="766200"/>
            <a:chOff x="1879742" y="2692338"/>
            <a:chExt cx="5526755" cy="766200"/>
          </a:xfrm>
        </p:grpSpPr>
        <p:sp>
          <p:nvSpPr>
            <p:cNvPr id="530" name="Google Shape;530;g29ecd58712e_4_46"/>
            <p:cNvSpPr/>
            <p:nvPr/>
          </p:nvSpPr>
          <p:spPr>
            <a:xfrm>
              <a:off x="3466594" y="2692338"/>
              <a:ext cx="766200" cy="76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1" name="Google Shape;531;g29ecd58712e_4_46"/>
            <p:cNvSpPr/>
            <p:nvPr/>
          </p:nvSpPr>
          <p:spPr>
            <a:xfrm>
              <a:off x="5053445" y="2692338"/>
              <a:ext cx="766200" cy="766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2" name="Google Shape;532;g29ecd58712e_4_46"/>
            <p:cNvSpPr/>
            <p:nvPr/>
          </p:nvSpPr>
          <p:spPr>
            <a:xfrm>
              <a:off x="1879742" y="2692338"/>
              <a:ext cx="766200" cy="76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3" name="Google Shape;533;g29ecd58712e_4_46"/>
            <p:cNvSpPr/>
            <p:nvPr/>
          </p:nvSpPr>
          <p:spPr>
            <a:xfrm>
              <a:off x="6640297" y="2692338"/>
              <a:ext cx="766200" cy="766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34" name="Google Shape;534;g29ecd58712e_4_46"/>
          <p:cNvSpPr/>
          <p:nvPr/>
        </p:nvSpPr>
        <p:spPr>
          <a:xfrm flipH="1" rot="10800000">
            <a:off x="1770304" y="2592063"/>
            <a:ext cx="984900" cy="984900"/>
          </a:xfrm>
          <a:prstGeom prst="arc">
            <a:avLst>
              <a:gd fmla="val 10812873" name="adj1"/>
              <a:gd fmla="val 16131434" name="adj2"/>
            </a:avLst>
          </a:prstGeom>
          <a:noFill/>
          <a:ln cap="rnd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g29ecd58712e_4_46"/>
          <p:cNvSpPr/>
          <p:nvPr/>
        </p:nvSpPr>
        <p:spPr>
          <a:xfrm flipH="1" rot="10800000">
            <a:off x="1004238" y="3029832"/>
            <a:ext cx="764826" cy="55800"/>
          </a:xfrm>
          <a:custGeom>
            <a:rect b="b" l="l" r="r" t="t"/>
            <a:pathLst>
              <a:path extrusionOk="0" h="120000" w="1403350">
                <a:moveTo>
                  <a:pt x="1403350" y="0"/>
                </a:moveTo>
                <a:lnTo>
                  <a:pt x="0" y="0"/>
                </a:lnTo>
              </a:path>
            </a:pathLst>
          </a:custGeom>
          <a:noFill/>
          <a:ln cap="rnd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g29ecd58712e_4_46"/>
          <p:cNvSpPr txBox="1"/>
          <p:nvPr/>
        </p:nvSpPr>
        <p:spPr>
          <a:xfrm>
            <a:off x="1176897" y="3782888"/>
            <a:ext cx="2179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ДАННЫХ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и подготовка данных для моделирования</a:t>
            </a:r>
            <a:endParaRPr/>
          </a:p>
        </p:txBody>
      </p:sp>
      <p:sp>
        <p:nvSpPr>
          <p:cNvPr id="537" name="Google Shape;537;g29ecd58712e_4_46"/>
          <p:cNvSpPr txBox="1"/>
          <p:nvPr/>
        </p:nvSpPr>
        <p:spPr>
          <a:xfrm>
            <a:off x="4306880" y="3830546"/>
            <a:ext cx="217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92929"/>
                </a:solidFill>
                <a:latin typeface="Roboto"/>
                <a:ea typeface="Roboto"/>
                <a:cs typeface="Roboto"/>
                <a:sym typeface="Roboto"/>
              </a:rPr>
              <a:t>БУСТИНГ МОДЕЛИ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в качестве модели решения</a:t>
            </a:r>
            <a:endParaRPr/>
          </a:p>
        </p:txBody>
      </p:sp>
      <p:sp>
        <p:nvSpPr>
          <p:cNvPr id="538" name="Google Shape;538;g29ecd58712e_4_46"/>
          <p:cNvSpPr txBox="1"/>
          <p:nvPr/>
        </p:nvSpPr>
        <p:spPr>
          <a:xfrm>
            <a:off x="2807738" y="1658930"/>
            <a:ext cx="2179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ФИЧИНЖИНИРИНГ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характеристики отдельных ресторанов и сети, “любимых” мест потребителя, меню, дата и время</a:t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g29ecd58712e_4_46"/>
          <p:cNvSpPr txBox="1"/>
          <p:nvPr/>
        </p:nvSpPr>
        <p:spPr>
          <a:xfrm>
            <a:off x="5943683" y="1811330"/>
            <a:ext cx="217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ПОДБОР ПАРАМЕТРОВ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параметров модели</a:t>
            </a:r>
            <a:endParaRPr/>
          </a:p>
        </p:txBody>
      </p:sp>
      <p:pic>
        <p:nvPicPr>
          <p:cNvPr id="540" name="Google Shape;540;g29ecd58712e_4_46"/>
          <p:cNvPicPr preferRelativeResize="0"/>
          <p:nvPr/>
        </p:nvPicPr>
        <p:blipFill rotWithShape="1">
          <a:blip r:embed="rId3">
            <a:alphaModFix/>
          </a:blip>
          <a:srcRect b="39901" l="0" r="0" t="36378"/>
          <a:stretch/>
        </p:blipFill>
        <p:spPr>
          <a:xfrm>
            <a:off x="7164861" y="4783862"/>
            <a:ext cx="2151117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black background" id="541" name="Google Shape;541;g29ecd58712e_4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2771" y="4764709"/>
            <a:ext cx="857778" cy="32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29ecd58712e_4_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0012" y="4751934"/>
            <a:ext cx="509894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9ecd58712e_4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1092" y="4775550"/>
            <a:ext cx="855417" cy="2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"/>
          <p:cNvSpPr/>
          <p:nvPr/>
        </p:nvSpPr>
        <p:spPr>
          <a:xfrm>
            <a:off x="-40650" y="0"/>
            <a:ext cx="3974700" cy="514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"/>
          <p:cNvSpPr txBox="1"/>
          <p:nvPr>
            <p:ph type="title"/>
          </p:nvPr>
        </p:nvSpPr>
        <p:spPr>
          <a:xfrm>
            <a:off x="381000" y="341325"/>
            <a:ext cx="7962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</a:pPr>
            <a:r>
              <a:rPr b="1" lang="en-US">
                <a:solidFill>
                  <a:schemeClr val="lt1"/>
                </a:solidFill>
              </a:rPr>
              <a:t>Результаты</a:t>
            </a:r>
            <a:r>
              <a:rPr lang="en-US"/>
              <a:t>   моделирования</a:t>
            </a:r>
            <a:endParaRPr/>
          </a:p>
        </p:txBody>
      </p:sp>
      <p:sp>
        <p:nvSpPr>
          <p:cNvPr id="550" name="Google Shape;550;p4"/>
          <p:cNvSpPr txBox="1"/>
          <p:nvPr/>
        </p:nvSpPr>
        <p:spPr>
          <a:xfrm>
            <a:off x="152400" y="1657350"/>
            <a:ext cx="35886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0.81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1" name="Google Shape;551;p4"/>
          <p:cNvSpPr txBox="1"/>
          <p:nvPr/>
        </p:nvSpPr>
        <p:spPr>
          <a:xfrm>
            <a:off x="152400" y="2717421"/>
            <a:ext cx="35886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11.8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RM</a:t>
            </a:r>
            <a:r>
              <a:rPr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2" name="Google Shape;552;p4"/>
          <p:cNvPicPr preferRelativeResize="0"/>
          <p:nvPr/>
        </p:nvPicPr>
        <p:blipFill rotWithShape="1">
          <a:blip r:embed="rId3">
            <a:alphaModFix/>
          </a:blip>
          <a:srcRect b="39900" l="0" r="0" t="36380"/>
          <a:stretch/>
        </p:blipFill>
        <p:spPr>
          <a:xfrm>
            <a:off x="7164861" y="4783862"/>
            <a:ext cx="2151117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black background" id="553" name="Google Shape;55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2771" y="4764709"/>
            <a:ext cx="857778" cy="32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0012" y="4751934"/>
            <a:ext cx="509895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1092" y="4775550"/>
            <a:ext cx="855417" cy="2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6050" y="972792"/>
            <a:ext cx="4396601" cy="364305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2280000" dist="95250">
              <a:srgbClr val="000000">
                <a:alpha val="50000"/>
              </a:srgbClr>
            </a:outerShdw>
          </a:effectLst>
        </p:spPr>
      </p:pic>
      <p:sp>
        <p:nvSpPr>
          <p:cNvPr id="557" name="Google Shape;557;p4"/>
          <p:cNvSpPr txBox="1"/>
          <p:nvPr/>
        </p:nvSpPr>
        <p:spPr>
          <a:xfrm>
            <a:off x="152400" y="3741071"/>
            <a:ext cx="35886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0.68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Lead board score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cd58712e_4_12"/>
          <p:cNvSpPr/>
          <p:nvPr/>
        </p:nvSpPr>
        <p:spPr>
          <a:xfrm>
            <a:off x="5371200" y="0"/>
            <a:ext cx="3772500" cy="5195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7F7F8"/>
              </a:solidFill>
            </a:endParaRPr>
          </a:p>
        </p:txBody>
      </p:sp>
      <p:sp>
        <p:nvSpPr>
          <p:cNvPr id="563" name="Google Shape;563;g29ecd58712e_4_12"/>
          <p:cNvSpPr txBox="1"/>
          <p:nvPr>
            <p:ph type="title"/>
          </p:nvPr>
        </p:nvSpPr>
        <p:spPr>
          <a:xfrm>
            <a:off x="304800" y="341325"/>
            <a:ext cx="4990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</a:pPr>
            <a:r>
              <a:rPr b="1" lang="en-US">
                <a:solidFill>
                  <a:schemeClr val="accent1"/>
                </a:solidFill>
              </a:rPr>
              <a:t>Важность</a:t>
            </a:r>
            <a:r>
              <a:rPr lang="en-US"/>
              <a:t> признаков</a:t>
            </a:r>
            <a:endParaRPr/>
          </a:p>
        </p:txBody>
      </p:sp>
      <p:pic>
        <p:nvPicPr>
          <p:cNvPr descr="A logo with a black background" id="564" name="Google Shape;564;g29ecd58712e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71" y="4758322"/>
            <a:ext cx="857778" cy="32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9ecd58712e_4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1282" y="4777474"/>
            <a:ext cx="509894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29ecd58712e_4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0310" y="4798807"/>
            <a:ext cx="855417" cy="2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9ecd58712e_4_12"/>
          <p:cNvPicPr preferRelativeResize="0"/>
          <p:nvPr/>
        </p:nvPicPr>
        <p:blipFill rotWithShape="1">
          <a:blip r:embed="rId6">
            <a:alphaModFix/>
          </a:blip>
          <a:srcRect b="39901" l="0" r="0" t="36378"/>
          <a:stretch/>
        </p:blipFill>
        <p:spPr>
          <a:xfrm>
            <a:off x="3354861" y="4777474"/>
            <a:ext cx="2151117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9ecd58712e_4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200" y="1066450"/>
            <a:ext cx="4760925" cy="3341225"/>
          </a:xfrm>
          <a:prstGeom prst="rect">
            <a:avLst/>
          </a:prstGeom>
          <a:noFill/>
          <a:ln cap="flat" cmpd="sng" w="9525">
            <a:solidFill>
              <a:srgbClr val="B3B3B3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1980000" dist="123825">
              <a:srgbClr val="000000">
                <a:alpha val="27000"/>
              </a:srgbClr>
            </a:outerShdw>
          </a:effectLst>
        </p:spPr>
      </p:pic>
      <p:sp>
        <p:nvSpPr>
          <p:cNvPr id="569" name="Google Shape;569;g29ecd58712e_4_12"/>
          <p:cNvSpPr txBox="1"/>
          <p:nvPr/>
        </p:nvSpPr>
        <p:spPr>
          <a:xfrm>
            <a:off x="5656300" y="1636700"/>
            <a:ext cx="309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400"/>
              <a:buChar char="■"/>
            </a:pPr>
            <a:r>
              <a:rPr lang="en-US">
                <a:solidFill>
                  <a:srgbClr val="F7F7F8"/>
                </a:solidFill>
              </a:rPr>
              <a:t>Статистика посещений по каждому клиенту</a:t>
            </a:r>
            <a:endParaRPr>
              <a:solidFill>
                <a:srgbClr val="F7F7F8"/>
              </a:solidFill>
            </a:endParaRPr>
          </a:p>
        </p:txBody>
      </p:sp>
      <p:sp>
        <p:nvSpPr>
          <p:cNvPr id="570" name="Google Shape;570;g29ecd58712e_4_12"/>
          <p:cNvSpPr txBox="1"/>
          <p:nvPr/>
        </p:nvSpPr>
        <p:spPr>
          <a:xfrm>
            <a:off x="5656300" y="2304472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400"/>
              <a:buChar char="■"/>
            </a:pPr>
            <a:r>
              <a:rPr lang="en-US">
                <a:solidFill>
                  <a:srgbClr val="F7F7F8"/>
                </a:solidFill>
              </a:rPr>
              <a:t>Уровень привлекательности ресторана</a:t>
            </a:r>
            <a:endParaRPr>
              <a:solidFill>
                <a:srgbClr val="F7F7F8"/>
              </a:solidFill>
            </a:endParaRPr>
          </a:p>
        </p:txBody>
      </p:sp>
      <p:sp>
        <p:nvSpPr>
          <p:cNvPr id="571" name="Google Shape;571;g29ecd58712e_4_12"/>
          <p:cNvSpPr txBox="1"/>
          <p:nvPr/>
        </p:nvSpPr>
        <p:spPr>
          <a:xfrm>
            <a:off x="5656300" y="297224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400"/>
              <a:buChar char="■"/>
            </a:pPr>
            <a:r>
              <a:rPr lang="en-US">
                <a:solidFill>
                  <a:srgbClr val="F7F7F8"/>
                </a:solidFill>
              </a:rPr>
              <a:t>Любимое блюдо</a:t>
            </a:r>
            <a:endParaRPr>
              <a:solidFill>
                <a:srgbClr val="F7F7F8"/>
              </a:solidFill>
            </a:endParaRPr>
          </a:p>
        </p:txBody>
      </p:sp>
      <p:sp>
        <p:nvSpPr>
          <p:cNvPr id="572" name="Google Shape;572;g29ecd58712e_4_12"/>
          <p:cNvSpPr txBox="1"/>
          <p:nvPr/>
        </p:nvSpPr>
        <p:spPr>
          <a:xfrm>
            <a:off x="5656300" y="3424616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400"/>
              <a:buChar char="■"/>
            </a:pPr>
            <a:r>
              <a:rPr lang="en-US">
                <a:solidFill>
                  <a:srgbClr val="F7F7F8"/>
                </a:solidFill>
              </a:rPr>
              <a:t>Средний чек</a:t>
            </a:r>
            <a:endParaRPr>
              <a:solidFill>
                <a:srgbClr val="F7F7F8"/>
              </a:solidFill>
            </a:endParaRPr>
          </a:p>
        </p:txBody>
      </p:sp>
      <p:sp>
        <p:nvSpPr>
          <p:cNvPr id="573" name="Google Shape;573;g29ecd58712e_4_12"/>
          <p:cNvSpPr txBox="1"/>
          <p:nvPr/>
        </p:nvSpPr>
        <p:spPr>
          <a:xfrm>
            <a:off x="5656300" y="38769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400"/>
              <a:buChar char="■"/>
            </a:pPr>
            <a:r>
              <a:rPr lang="en-US">
                <a:solidFill>
                  <a:srgbClr val="F7F7F8"/>
                </a:solidFill>
              </a:rPr>
              <a:t>Привычное время визита</a:t>
            </a:r>
            <a:endParaRPr>
              <a:solidFill>
                <a:srgbClr val="F7F7F8"/>
              </a:solidFill>
            </a:endParaRPr>
          </a:p>
        </p:txBody>
      </p:sp>
      <p:sp>
        <p:nvSpPr>
          <p:cNvPr id="574" name="Google Shape;574;g29ecd58712e_4_12"/>
          <p:cNvSpPr txBox="1"/>
          <p:nvPr/>
        </p:nvSpPr>
        <p:spPr>
          <a:xfrm>
            <a:off x="5904925" y="631750"/>
            <a:ext cx="2086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&gt; 200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75" name="Google Shape;575;g29ecd58712e_4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1175" y="2394380"/>
            <a:ext cx="3027699" cy="1709994"/>
          </a:xfrm>
          <a:prstGeom prst="rect">
            <a:avLst/>
          </a:prstGeom>
          <a:noFill/>
          <a:ln cap="flat" cmpd="sng" w="9525">
            <a:solidFill>
              <a:srgbClr val="B3B3B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6"/>
          <p:cNvPicPr preferRelativeResize="0"/>
          <p:nvPr/>
        </p:nvPicPr>
        <p:blipFill rotWithShape="1">
          <a:blip r:embed="rId3">
            <a:alphaModFix/>
          </a:blip>
          <a:srcRect b="0" l="5181" r="5181" t="0"/>
          <a:stretch/>
        </p:blipFill>
        <p:spPr>
          <a:xfrm flipH="1">
            <a:off x="4843475" y="195450"/>
            <a:ext cx="4300524" cy="479769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"/>
          <p:cNvSpPr txBox="1"/>
          <p:nvPr>
            <p:ph idx="1" type="body"/>
          </p:nvPr>
        </p:nvSpPr>
        <p:spPr>
          <a:xfrm>
            <a:off x="381000" y="655225"/>
            <a:ext cx="44625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en-US"/>
              <a:t>Уникальность и проработка</a:t>
            </a:r>
            <a:endParaRPr/>
          </a:p>
        </p:txBody>
      </p:sp>
      <p:sp>
        <p:nvSpPr>
          <p:cNvPr id="582" name="Google Shape;582;p6"/>
          <p:cNvSpPr txBox="1"/>
          <p:nvPr>
            <p:ph type="title"/>
          </p:nvPr>
        </p:nvSpPr>
        <p:spPr>
          <a:xfrm>
            <a:off x="381000" y="112725"/>
            <a:ext cx="4462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"/>
              <a:buNone/>
            </a:pPr>
            <a:r>
              <a:rPr b="1" lang="en-US">
                <a:solidFill>
                  <a:schemeClr val="accent2"/>
                </a:solidFill>
              </a:rPr>
              <a:t>Киллер</a:t>
            </a:r>
            <a:r>
              <a:rPr lang="en-US"/>
              <a:t> фичи</a:t>
            </a:r>
            <a:endParaRPr/>
          </a:p>
        </p:txBody>
      </p:sp>
      <p:sp>
        <p:nvSpPr>
          <p:cNvPr id="583" name="Google Shape;583;p6"/>
          <p:cNvSpPr/>
          <p:nvPr/>
        </p:nvSpPr>
        <p:spPr>
          <a:xfrm>
            <a:off x="4591210" y="2978362"/>
            <a:ext cx="584100" cy="584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</a:pPr>
            <a:r>
              <a:rPr b="1"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6"/>
          <p:cNvSpPr/>
          <p:nvPr/>
        </p:nvSpPr>
        <p:spPr>
          <a:xfrm>
            <a:off x="4591210" y="2140162"/>
            <a:ext cx="584100" cy="58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</a:pPr>
            <a:r>
              <a:rPr b="1"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6"/>
          <p:cNvSpPr/>
          <p:nvPr/>
        </p:nvSpPr>
        <p:spPr>
          <a:xfrm>
            <a:off x="4591210" y="1276350"/>
            <a:ext cx="584100" cy="5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</a:pPr>
            <a:r>
              <a:rPr b="1"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6"/>
          <p:cNvSpPr txBox="1"/>
          <p:nvPr/>
        </p:nvSpPr>
        <p:spPr>
          <a:xfrm>
            <a:off x="609600" y="1276350"/>
            <a:ext cx="37338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</a:pPr>
            <a:r>
              <a:rPr b="1" lang="en-US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Разработано 200+ фичей,</a:t>
            </a:r>
            <a:endParaRPr sz="2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Roboto"/>
              <a:buNone/>
            </a:pP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Учтены поведенчески</a:t>
            </a: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характеристик</a:t>
            </a: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клиента, параметры каждого ресторана и сети в целом, временные и сезонные факторы</a:t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6"/>
          <p:cNvSpPr txBox="1"/>
          <p:nvPr/>
        </p:nvSpPr>
        <p:spPr>
          <a:xfrm>
            <a:off x="601650" y="3805075"/>
            <a:ext cx="374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None/>
            </a:pPr>
            <a:r>
              <a:rPr b="1" lang="en-US" sz="17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Применение ансамблей бустинг-моделей</a:t>
            </a:r>
            <a:endParaRPr b="1" sz="17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Roboto"/>
              <a:buNone/>
            </a:pP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Повышение точности </a:t>
            </a: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сходимости </a:t>
            </a: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предсказаний</a:t>
            </a: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Roboto"/>
              <a:buNone/>
            </a:pP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Подбор порогов под целевую метрику</a:t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6"/>
          <p:cNvSpPr txBox="1"/>
          <p:nvPr/>
        </p:nvSpPr>
        <p:spPr>
          <a:xfrm>
            <a:off x="610775" y="2923150"/>
            <a:ext cx="3749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None/>
            </a:pPr>
            <a:r>
              <a:rPr b="1" lang="en-US" sz="17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Работа с дисбалансом</a:t>
            </a:r>
            <a:endParaRPr b="1"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Roboto"/>
              <a:buNone/>
            </a:pP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Применение методов и стратегий для обеспечения сбалансированности данных</a:t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9" name="Google Shape;589;p6"/>
          <p:cNvPicPr preferRelativeResize="0"/>
          <p:nvPr/>
        </p:nvPicPr>
        <p:blipFill rotWithShape="1">
          <a:blip r:embed="rId4">
            <a:alphaModFix/>
          </a:blip>
          <a:srcRect b="39901" l="0" r="0" t="36380"/>
          <a:stretch/>
        </p:blipFill>
        <p:spPr>
          <a:xfrm>
            <a:off x="2364261" y="4783862"/>
            <a:ext cx="2151117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black background" id="590" name="Google Shape;59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4796041"/>
            <a:ext cx="857778" cy="32512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"/>
          <p:cNvSpPr/>
          <p:nvPr/>
        </p:nvSpPr>
        <p:spPr>
          <a:xfrm>
            <a:off x="4591210" y="3867916"/>
            <a:ext cx="584100" cy="584100"/>
          </a:xfrm>
          <a:prstGeom prst="rect">
            <a:avLst/>
          </a:prstGeom>
          <a:solidFill>
            <a:srgbClr val="32AC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6"/>
          <p:cNvSpPr txBox="1"/>
          <p:nvPr/>
        </p:nvSpPr>
        <p:spPr>
          <a:xfrm>
            <a:off x="610775" y="2078300"/>
            <a:ext cx="3749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None/>
            </a:pPr>
            <a:r>
              <a:rPr b="1" lang="en-US" sz="17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Проработка меню</a:t>
            </a:r>
            <a:endParaRPr b="1" sz="17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Roboto"/>
              <a:buNone/>
            </a:pPr>
            <a:r>
              <a:rPr lang="en-US" sz="9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Разбивка по категориям продуктов: анализ предпочтений человека к той или иной группе продуктов, анализ объема заказа</a:t>
            </a:r>
            <a:endParaRPr sz="9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3" name="Google Shape;59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8287" y="368396"/>
            <a:ext cx="818158" cy="4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4572000" cy="51435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99" name="Google Shape;599;p7"/>
          <p:cNvPicPr preferRelativeResize="0"/>
          <p:nvPr/>
        </p:nvPicPr>
        <p:blipFill rotWithShape="1">
          <a:blip r:embed="rId4">
            <a:alphaModFix/>
          </a:blip>
          <a:srcRect b="17858" l="0" r="0" t="17858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7"/>
          <p:cNvGrpSpPr/>
          <p:nvPr/>
        </p:nvGrpSpPr>
        <p:grpSpPr>
          <a:xfrm>
            <a:off x="4814219" y="1352550"/>
            <a:ext cx="4177381" cy="877200"/>
            <a:chOff x="4814219" y="1570067"/>
            <a:chExt cx="4177381" cy="877200"/>
          </a:xfrm>
        </p:grpSpPr>
        <p:sp>
          <p:nvSpPr>
            <p:cNvPr id="601" name="Google Shape;601;p7"/>
            <p:cNvSpPr txBox="1"/>
            <p:nvPr/>
          </p:nvSpPr>
          <p:spPr>
            <a:xfrm>
              <a:off x="5257800" y="1570067"/>
              <a:ext cx="37338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Roboto"/>
                <a:buNone/>
              </a:pPr>
              <a:r>
                <a:rPr b="1" lang="en-US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ДАННЫЕ О КЛИЕНТЕ И КОНКУРЕНТАХ</a:t>
              </a:r>
              <a:r>
                <a:rPr b="1" lang="en-US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00"/>
                <a:buFont typeface="Roboto"/>
                <a:buNone/>
              </a:pPr>
              <a:r>
                <a:rPr lang="en-US" sz="10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Дополнить выборку данными</a:t>
              </a:r>
              <a:r>
                <a:rPr lang="en-US" sz="10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 об изменении конкурентной среды, </a:t>
              </a:r>
              <a:r>
                <a:rPr lang="en-US" sz="10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информацией</a:t>
              </a:r>
              <a:r>
                <a:rPr lang="en-US" sz="10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 о клиентах, </a:t>
              </a:r>
              <a:r>
                <a:rPr lang="en-US" sz="10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гео сведениями</a:t>
              </a:r>
              <a:endPara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00"/>
                <a:buFont typeface="Roboto"/>
                <a:buNone/>
              </a:pPr>
              <a:r>
                <a:t/>
              </a:r>
              <a:endPara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4814219" y="1657350"/>
              <a:ext cx="292802" cy="292802"/>
            </a:xfrm>
            <a:custGeom>
              <a:rect b="b" l="l" r="r" t="t"/>
              <a:pathLst>
                <a:path extrusionOk="0" h="55" w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boto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3" name="Google Shape;603;p7"/>
          <p:cNvGrpSpPr/>
          <p:nvPr/>
        </p:nvGrpSpPr>
        <p:grpSpPr>
          <a:xfrm>
            <a:off x="4814219" y="3231515"/>
            <a:ext cx="4177381" cy="723300"/>
            <a:chOff x="4814219" y="3005563"/>
            <a:chExt cx="4177381" cy="723300"/>
          </a:xfrm>
        </p:grpSpPr>
        <p:sp>
          <p:nvSpPr>
            <p:cNvPr id="604" name="Google Shape;604;p7"/>
            <p:cNvSpPr txBox="1"/>
            <p:nvPr/>
          </p:nvSpPr>
          <p:spPr>
            <a:xfrm>
              <a:off x="5257800" y="3005563"/>
              <a:ext cx="37338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100"/>
                <a:buFont typeface="Roboto"/>
                <a:buNone/>
              </a:pPr>
              <a:r>
                <a:rPr b="1" lang="en-US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АНСАМБЛИ МОДЕЛЕЙ И НЕЙРОНКИ</a:t>
              </a:r>
              <a:r>
                <a:rPr b="1" lang="en-US" cap="non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На основе расширенных данных применить нейронные сети для временных рядов, применение ансамблей </a:t>
              </a:r>
              <a:endPara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4814219" y="3121825"/>
              <a:ext cx="292802" cy="292802"/>
            </a:xfrm>
            <a:custGeom>
              <a:rect b="b" l="l" r="r" t="t"/>
              <a:pathLst>
                <a:path extrusionOk="0" h="55" w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boto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06" name="Google Shape;606;p7"/>
          <p:cNvPicPr preferRelativeResize="0"/>
          <p:nvPr/>
        </p:nvPicPr>
        <p:blipFill rotWithShape="1">
          <a:blip r:embed="rId5">
            <a:alphaModFix/>
          </a:blip>
          <a:srcRect b="39901" l="0" r="0" t="36380"/>
          <a:stretch/>
        </p:blipFill>
        <p:spPr>
          <a:xfrm>
            <a:off x="6611883" y="4783862"/>
            <a:ext cx="2151117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black background" id="607" name="Google Shape;60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7160" y="4796041"/>
            <a:ext cx="857778" cy="325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7"/>
          <p:cNvGrpSpPr/>
          <p:nvPr/>
        </p:nvGrpSpPr>
        <p:grpSpPr>
          <a:xfrm>
            <a:off x="4814219" y="2203304"/>
            <a:ext cx="4177381" cy="877200"/>
            <a:chOff x="4814219" y="2042218"/>
            <a:chExt cx="4177381" cy="877200"/>
          </a:xfrm>
        </p:grpSpPr>
        <p:sp>
          <p:nvSpPr>
            <p:cNvPr id="609" name="Google Shape;609;p7"/>
            <p:cNvSpPr txBox="1"/>
            <p:nvPr/>
          </p:nvSpPr>
          <p:spPr>
            <a:xfrm>
              <a:off x="5257800" y="2042218"/>
              <a:ext cx="37338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Roboto"/>
                <a:buNone/>
              </a:pPr>
              <a:r>
                <a:rPr b="1" lang="en-US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МАРКЕТИНГОВЫЕ АКТИВНОСТИ</a:t>
              </a:r>
              <a:endParaRPr b="1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00"/>
                <a:buFont typeface="Roboto"/>
                <a:buNone/>
              </a:pPr>
              <a:r>
                <a:rPr lang="en-US" sz="10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Анализ влияния промо-активностей на поведенческие характеристики клиентов, что позволит существенно улучшить влияние на модель</a:t>
              </a:r>
              <a:endPara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4814219" y="2150663"/>
              <a:ext cx="292802" cy="292802"/>
            </a:xfrm>
            <a:custGeom>
              <a:rect b="b" l="l" r="r" t="t"/>
              <a:pathLst>
                <a:path extrusionOk="0" h="55" w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boto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11" name="Google Shape;611;p7"/>
          <p:cNvSpPr/>
          <p:nvPr/>
        </p:nvSpPr>
        <p:spPr>
          <a:xfrm>
            <a:off x="2367825" y="169925"/>
            <a:ext cx="4930800" cy="72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</a:pPr>
            <a:r>
              <a:rPr lang="en-U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Пути развития?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2" name="Google Shape;612;p7"/>
          <p:cNvGrpSpPr/>
          <p:nvPr/>
        </p:nvGrpSpPr>
        <p:grpSpPr>
          <a:xfrm>
            <a:off x="4814219" y="4073190"/>
            <a:ext cx="4177381" cy="494100"/>
            <a:chOff x="4814219" y="3157963"/>
            <a:chExt cx="4177381" cy="494100"/>
          </a:xfrm>
        </p:grpSpPr>
        <p:sp>
          <p:nvSpPr>
            <p:cNvPr id="613" name="Google Shape;613;p7"/>
            <p:cNvSpPr txBox="1"/>
            <p:nvPr/>
          </p:nvSpPr>
          <p:spPr>
            <a:xfrm>
              <a:off x="5257800" y="3157963"/>
              <a:ext cx="37338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100"/>
                <a:buFont typeface="Roboto"/>
                <a:buNone/>
              </a:pPr>
              <a:r>
                <a:rPr b="1" lang="en-US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РАЗРАБОТКА БОТА И ВЕБ-СЕРВИСА</a:t>
              </a:r>
              <a:r>
                <a:rPr b="1" lang="en-US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00"/>
                <a:buFont typeface="Roboto"/>
                <a:buNone/>
              </a:pPr>
              <a:r>
                <a:rPr lang="en-US" sz="10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Аналитика в реальном времени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4814219" y="3198025"/>
              <a:ext cx="292802" cy="292802"/>
            </a:xfrm>
            <a:custGeom>
              <a:rect b="b" l="l" r="r" t="t"/>
              <a:pathLst>
                <a:path extrusionOk="0" h="55" w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boto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15" name="Google Shape;61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28475" y="4783859"/>
            <a:ext cx="509894" cy="28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"/>
          <p:cNvSpPr/>
          <p:nvPr/>
        </p:nvSpPr>
        <p:spPr>
          <a:xfrm>
            <a:off x="0" y="174667"/>
            <a:ext cx="4600575" cy="1573460"/>
          </a:xfrm>
          <a:custGeom>
            <a:rect b="b" l="l" r="r" t="t"/>
            <a:pathLst>
              <a:path extrusionOk="0" h="1573460" w="4600575">
                <a:moveTo>
                  <a:pt x="3681979" y="0"/>
                </a:moveTo>
                <a:lnTo>
                  <a:pt x="3995881" y="9241"/>
                </a:lnTo>
                <a:lnTo>
                  <a:pt x="4302080" y="35422"/>
                </a:lnTo>
                <a:lnTo>
                  <a:pt x="4600575" y="78544"/>
                </a:lnTo>
                <a:lnTo>
                  <a:pt x="4359853" y="47743"/>
                </a:lnTo>
                <a:lnTo>
                  <a:pt x="4109502" y="32342"/>
                </a:lnTo>
                <a:lnTo>
                  <a:pt x="3861077" y="35422"/>
                </a:lnTo>
                <a:lnTo>
                  <a:pt x="3603023" y="53903"/>
                </a:lnTo>
                <a:lnTo>
                  <a:pt x="3341117" y="90865"/>
                </a:lnTo>
                <a:lnTo>
                  <a:pt x="3081137" y="135527"/>
                </a:lnTo>
                <a:lnTo>
                  <a:pt x="2817305" y="195590"/>
                </a:lnTo>
                <a:lnTo>
                  <a:pt x="2555400" y="271054"/>
                </a:lnTo>
                <a:lnTo>
                  <a:pt x="2295420" y="352678"/>
                </a:lnTo>
                <a:lnTo>
                  <a:pt x="2033514" y="449703"/>
                </a:lnTo>
                <a:lnTo>
                  <a:pt x="1777386" y="552889"/>
                </a:lnTo>
                <a:lnTo>
                  <a:pt x="1527035" y="665314"/>
                </a:lnTo>
                <a:lnTo>
                  <a:pt x="1276684" y="782361"/>
                </a:lnTo>
                <a:lnTo>
                  <a:pt x="1039813" y="910187"/>
                </a:lnTo>
                <a:lnTo>
                  <a:pt x="804868" y="1039554"/>
                </a:lnTo>
                <a:lnTo>
                  <a:pt x="577627" y="1179701"/>
                </a:lnTo>
                <a:lnTo>
                  <a:pt x="361940" y="1318308"/>
                </a:lnTo>
                <a:lnTo>
                  <a:pt x="153956" y="1459996"/>
                </a:lnTo>
                <a:lnTo>
                  <a:pt x="0" y="1573460"/>
                </a:lnTo>
                <a:lnTo>
                  <a:pt x="0" y="899893"/>
                </a:lnTo>
                <a:lnTo>
                  <a:pt x="3745" y="897867"/>
                </a:lnTo>
                <a:lnTo>
                  <a:pt x="279131" y="763880"/>
                </a:lnTo>
                <a:lnTo>
                  <a:pt x="562221" y="637593"/>
                </a:lnTo>
                <a:lnTo>
                  <a:pt x="853013" y="522087"/>
                </a:lnTo>
                <a:lnTo>
                  <a:pt x="1157286" y="417362"/>
                </a:lnTo>
                <a:lnTo>
                  <a:pt x="1463484" y="320337"/>
                </a:lnTo>
                <a:lnTo>
                  <a:pt x="1773535" y="235632"/>
                </a:lnTo>
                <a:lnTo>
                  <a:pt x="2091287" y="163249"/>
                </a:lnTo>
                <a:lnTo>
                  <a:pt x="2407115" y="101645"/>
                </a:lnTo>
                <a:lnTo>
                  <a:pt x="2728720" y="56983"/>
                </a:lnTo>
                <a:lnTo>
                  <a:pt x="3046473" y="23101"/>
                </a:lnTo>
                <a:lnTo>
                  <a:pt x="3368078" y="30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5"/>
          <p:cNvSpPr/>
          <p:nvPr/>
        </p:nvSpPr>
        <p:spPr>
          <a:xfrm rot="10800000">
            <a:off x="4543425" y="3371850"/>
            <a:ext cx="4600575" cy="1573460"/>
          </a:xfrm>
          <a:custGeom>
            <a:rect b="b" l="l" r="r" t="t"/>
            <a:pathLst>
              <a:path extrusionOk="0" h="1573460" w="4600575">
                <a:moveTo>
                  <a:pt x="3681979" y="0"/>
                </a:moveTo>
                <a:lnTo>
                  <a:pt x="3995881" y="9241"/>
                </a:lnTo>
                <a:lnTo>
                  <a:pt x="4302080" y="35422"/>
                </a:lnTo>
                <a:lnTo>
                  <a:pt x="4600575" y="78544"/>
                </a:lnTo>
                <a:lnTo>
                  <a:pt x="4359853" y="47743"/>
                </a:lnTo>
                <a:lnTo>
                  <a:pt x="4109502" y="32342"/>
                </a:lnTo>
                <a:lnTo>
                  <a:pt x="3861077" y="35422"/>
                </a:lnTo>
                <a:lnTo>
                  <a:pt x="3603023" y="53903"/>
                </a:lnTo>
                <a:lnTo>
                  <a:pt x="3341117" y="90865"/>
                </a:lnTo>
                <a:lnTo>
                  <a:pt x="3081137" y="135527"/>
                </a:lnTo>
                <a:lnTo>
                  <a:pt x="2817305" y="195590"/>
                </a:lnTo>
                <a:lnTo>
                  <a:pt x="2555400" y="271054"/>
                </a:lnTo>
                <a:lnTo>
                  <a:pt x="2295420" y="352678"/>
                </a:lnTo>
                <a:lnTo>
                  <a:pt x="2033514" y="449703"/>
                </a:lnTo>
                <a:lnTo>
                  <a:pt x="1777386" y="552889"/>
                </a:lnTo>
                <a:lnTo>
                  <a:pt x="1527035" y="665314"/>
                </a:lnTo>
                <a:lnTo>
                  <a:pt x="1276684" y="782361"/>
                </a:lnTo>
                <a:lnTo>
                  <a:pt x="1039813" y="910187"/>
                </a:lnTo>
                <a:lnTo>
                  <a:pt x="804868" y="1039554"/>
                </a:lnTo>
                <a:lnTo>
                  <a:pt x="577627" y="1179701"/>
                </a:lnTo>
                <a:lnTo>
                  <a:pt x="361940" y="1318308"/>
                </a:lnTo>
                <a:lnTo>
                  <a:pt x="153956" y="1459996"/>
                </a:lnTo>
                <a:lnTo>
                  <a:pt x="0" y="1573460"/>
                </a:lnTo>
                <a:lnTo>
                  <a:pt x="0" y="899893"/>
                </a:lnTo>
                <a:lnTo>
                  <a:pt x="3745" y="897867"/>
                </a:lnTo>
                <a:lnTo>
                  <a:pt x="279131" y="763880"/>
                </a:lnTo>
                <a:lnTo>
                  <a:pt x="562221" y="637593"/>
                </a:lnTo>
                <a:lnTo>
                  <a:pt x="853013" y="522087"/>
                </a:lnTo>
                <a:lnTo>
                  <a:pt x="1157286" y="417362"/>
                </a:lnTo>
                <a:lnTo>
                  <a:pt x="1463484" y="320337"/>
                </a:lnTo>
                <a:lnTo>
                  <a:pt x="1773535" y="235632"/>
                </a:lnTo>
                <a:lnTo>
                  <a:pt x="2091287" y="163249"/>
                </a:lnTo>
                <a:lnTo>
                  <a:pt x="2407115" y="101645"/>
                </a:lnTo>
                <a:lnTo>
                  <a:pt x="2728720" y="56983"/>
                </a:lnTo>
                <a:lnTo>
                  <a:pt x="3046473" y="23101"/>
                </a:lnTo>
                <a:lnTo>
                  <a:pt x="3368078" y="30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5"/>
          <p:cNvSpPr txBox="1"/>
          <p:nvPr>
            <p:ph type="title"/>
          </p:nvPr>
        </p:nvSpPr>
        <p:spPr>
          <a:xfrm>
            <a:off x="1371600" y="569925"/>
            <a:ext cx="7037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"/>
              <a:buNone/>
            </a:pPr>
            <a:r>
              <a:rPr b="1" i="0" lang="en-US" sz="2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ИНСТРУМЕНТЫ</a:t>
            </a:r>
            <a:r>
              <a:rPr b="0" i="0" lang="en-US" sz="2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ФРЭЙМВОРКИ</a:t>
            </a:r>
            <a:endParaRPr b="0" i="0" sz="2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3" name="Google Shape;6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6" y="1794018"/>
            <a:ext cx="859725" cy="9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9351" y="1716275"/>
            <a:ext cx="1838125" cy="5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4086" y="2540900"/>
            <a:ext cx="1838124" cy="98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2975" y="3919175"/>
            <a:ext cx="1772375" cy="71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4813" y="2805375"/>
            <a:ext cx="1875018" cy="7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"/>
          <p:cNvPicPr preferRelativeResize="0"/>
          <p:nvPr/>
        </p:nvPicPr>
        <p:blipFill rotWithShape="1">
          <a:blip r:embed="rId8">
            <a:alphaModFix/>
          </a:blip>
          <a:srcRect b="39900" l="0" r="0" t="36380"/>
          <a:stretch/>
        </p:blipFill>
        <p:spPr>
          <a:xfrm>
            <a:off x="6516764" y="4780381"/>
            <a:ext cx="2151117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black background" id="629" name="Google Shape;629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2079" y="4761229"/>
            <a:ext cx="857778" cy="32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23004" y="4780381"/>
            <a:ext cx="509895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83722" y="4801714"/>
            <a:ext cx="855417" cy="2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"/>
          <p:cNvPicPr preferRelativeResize="0"/>
          <p:nvPr/>
        </p:nvPicPr>
        <p:blipFill rotWithShape="1">
          <a:blip r:embed="rId12">
            <a:alphaModFix/>
          </a:blip>
          <a:srcRect b="28791" l="19147" r="15988" t="24178"/>
          <a:stretch/>
        </p:blipFill>
        <p:spPr>
          <a:xfrm>
            <a:off x="4690700" y="1499838"/>
            <a:ext cx="1144800" cy="46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20325" y="1966729"/>
            <a:ext cx="1441311" cy="32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1777" y="2938150"/>
            <a:ext cx="2219848" cy="14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1825" y="2855925"/>
            <a:ext cx="1471875" cy="14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"/>
          <p:cNvSpPr txBox="1"/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Roboto"/>
              <a:buNone/>
            </a:pPr>
            <a:r>
              <a:rPr lang="en-US"/>
              <a:t>Команда  </a:t>
            </a:r>
            <a:r>
              <a:rPr b="1" lang="en-US">
                <a:solidFill>
                  <a:schemeClr val="accent2"/>
                </a:solidFill>
              </a:rPr>
              <a:t>Sweep</a:t>
            </a:r>
            <a:r>
              <a:rPr b="1" lang="en-US">
                <a:solidFill>
                  <a:srgbClr val="A5A5A5"/>
                </a:solidFill>
              </a:rPr>
              <a:t>net</a:t>
            </a:r>
            <a:endParaRPr b="1">
              <a:solidFill>
                <a:srgbClr val="A5A5A5"/>
              </a:solidFill>
            </a:endParaRPr>
          </a:p>
        </p:txBody>
      </p:sp>
      <p:pic>
        <p:nvPicPr>
          <p:cNvPr descr="A person in a suit and tie&#10;&#10;Description automatically generated" id="641" name="Google Shape;641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485" l="0" r="0" t="13485"/>
          <a:stretch/>
        </p:blipFill>
        <p:spPr>
          <a:xfrm>
            <a:off x="1707625" y="3303269"/>
            <a:ext cx="1572633" cy="11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descr="A person in a white shirt&#10;&#10;Description automatically generated" id="642" name="Google Shape;642;p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4990" l="0" r="0" t="14990"/>
          <a:stretch/>
        </p:blipFill>
        <p:spPr>
          <a:xfrm>
            <a:off x="3072361" y="1511239"/>
            <a:ext cx="1572633" cy="11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descr="A person with yellow paint on his body&#10;&#10;Description automatically generated" id="643" name="Google Shape;643;p8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4366" l="0" r="0" t="14367"/>
          <a:stretch/>
        </p:blipFill>
        <p:spPr>
          <a:xfrm>
            <a:off x="5801833" y="1511239"/>
            <a:ext cx="1572633" cy="11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descr="A person with blonde hair and red lipstick&#10;&#10;Description automatically generated" id="644" name="Google Shape;644;p8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3328" l="0" r="0" t="13327"/>
          <a:stretch/>
        </p:blipFill>
        <p:spPr>
          <a:xfrm>
            <a:off x="4437097" y="3303269"/>
            <a:ext cx="1572633" cy="11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descr="A person taking a selfie&#10;&#10;Description automatically generated" id="645" name="Google Shape;645;p8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13538" l="0" r="0" t="13538"/>
          <a:stretch/>
        </p:blipFill>
        <p:spPr>
          <a:xfrm>
            <a:off x="7166570" y="3303269"/>
            <a:ext cx="1572633" cy="11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46" name="Google Shape;646;p8"/>
          <p:cNvSpPr/>
          <p:nvPr/>
        </p:nvSpPr>
        <p:spPr>
          <a:xfrm>
            <a:off x="1487020" y="3303271"/>
            <a:ext cx="436842" cy="1188720"/>
          </a:xfrm>
          <a:prstGeom prst="parallelogram">
            <a:avLst>
              <a:gd fmla="val 6766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400" spcFirstLastPara="1" rIns="365750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8"/>
          <p:cNvSpPr/>
          <p:nvPr/>
        </p:nvSpPr>
        <p:spPr>
          <a:xfrm>
            <a:off x="4216492" y="3303271"/>
            <a:ext cx="436842" cy="1188720"/>
          </a:xfrm>
          <a:prstGeom prst="parallelogram">
            <a:avLst>
              <a:gd fmla="val 6766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400" spcFirstLastPara="1" rIns="365750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8"/>
          <p:cNvSpPr/>
          <p:nvPr/>
        </p:nvSpPr>
        <p:spPr>
          <a:xfrm>
            <a:off x="6945965" y="3303271"/>
            <a:ext cx="436842" cy="1188720"/>
          </a:xfrm>
          <a:prstGeom prst="parallelogram">
            <a:avLst>
              <a:gd fmla="val 67666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400" spcFirstLastPara="1" rIns="365750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8"/>
          <p:cNvSpPr/>
          <p:nvPr/>
        </p:nvSpPr>
        <p:spPr>
          <a:xfrm>
            <a:off x="2851756" y="1504950"/>
            <a:ext cx="436842" cy="1188720"/>
          </a:xfrm>
          <a:prstGeom prst="parallelogram">
            <a:avLst>
              <a:gd fmla="val 676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400" spcFirstLastPara="1" rIns="365750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8"/>
          <p:cNvSpPr/>
          <p:nvPr/>
        </p:nvSpPr>
        <p:spPr>
          <a:xfrm>
            <a:off x="5581228" y="1504950"/>
            <a:ext cx="436842" cy="1188720"/>
          </a:xfrm>
          <a:prstGeom prst="parallelogram">
            <a:avLst>
              <a:gd fmla="val 6766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400" spcFirstLastPara="1" rIns="365750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8"/>
          <p:cNvSpPr/>
          <p:nvPr/>
        </p:nvSpPr>
        <p:spPr>
          <a:xfrm>
            <a:off x="241662" y="3517634"/>
            <a:ext cx="12961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РУСЛАН ЧЕРНЕНКО</a:t>
            </a:r>
            <a:br>
              <a:rPr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Аналитик</a:t>
            </a:r>
            <a:endParaRPr b="1" sz="10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8"/>
          <p:cNvSpPr/>
          <p:nvPr/>
        </p:nvSpPr>
        <p:spPr>
          <a:xfrm>
            <a:off x="3245420" y="3511863"/>
            <a:ext cx="115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ДАРЬЯ ОРЛОВА</a:t>
            </a:r>
            <a:br>
              <a:rPr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Аналитик</a:t>
            </a:r>
            <a:endParaRPr b="1" sz="10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8"/>
          <p:cNvSpPr/>
          <p:nvPr/>
        </p:nvSpPr>
        <p:spPr>
          <a:xfrm>
            <a:off x="5957439" y="3434919"/>
            <a:ext cx="11568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СЕРГЕЙ БОРИСОВСКИЙ</a:t>
            </a:r>
            <a:br>
              <a:rPr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Разработчик</a:t>
            </a:r>
            <a:endParaRPr b="1" sz="10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8"/>
          <p:cNvSpPr/>
          <p:nvPr/>
        </p:nvSpPr>
        <p:spPr>
          <a:xfrm>
            <a:off x="1923861" y="1642369"/>
            <a:ext cx="10010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ДМИТРИЙ КОЖЕМЯКО</a:t>
            </a:r>
            <a:br>
              <a:rPr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Капитан</a:t>
            </a:r>
            <a:endParaRPr b="1" sz="10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8"/>
          <p:cNvSpPr/>
          <p:nvPr/>
        </p:nvSpPr>
        <p:spPr>
          <a:xfrm>
            <a:off x="4558161" y="1713542"/>
            <a:ext cx="11568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ИВАН ЧЕРНЫХ</a:t>
            </a:r>
            <a:br>
              <a:rPr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Data Scientist</a:t>
            </a:r>
            <a:endParaRPr/>
          </a:p>
        </p:txBody>
      </p:sp>
      <p:sp>
        <p:nvSpPr>
          <p:cNvPr id="656" name="Google Shape;656;p8"/>
          <p:cNvSpPr txBox="1"/>
          <p:nvPr/>
        </p:nvSpPr>
        <p:spPr>
          <a:xfrm>
            <a:off x="1932677" y="2145302"/>
            <a:ext cx="919080" cy="297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@Dimk_88</a:t>
            </a:r>
            <a:endParaRPr/>
          </a:p>
        </p:txBody>
      </p:sp>
      <p:pic>
        <p:nvPicPr>
          <p:cNvPr id="657" name="Google Shape;657;p8"/>
          <p:cNvPicPr preferRelativeResize="0"/>
          <p:nvPr/>
        </p:nvPicPr>
        <p:blipFill rotWithShape="1">
          <a:blip r:embed="rId8">
            <a:alphaModFix/>
          </a:blip>
          <a:srcRect b="39901" l="0" r="0" t="36380"/>
          <a:stretch/>
        </p:blipFill>
        <p:spPr>
          <a:xfrm>
            <a:off x="4337203" y="4802781"/>
            <a:ext cx="2151117" cy="2868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black background" id="658" name="Google Shape;658;p8"/>
          <p:cNvPicPr preferRelativeResize="0"/>
          <p:nvPr/>
        </p:nvPicPr>
        <p:blipFill rotWithShape="1">
          <a:blip r:embed="rId9">
            <a:alphaModFix/>
          </a:blip>
          <a:srcRect b="28889" l="0" r="0" t="33209"/>
          <a:stretch/>
        </p:blipFill>
        <p:spPr>
          <a:xfrm>
            <a:off x="2422480" y="4814960"/>
            <a:ext cx="857778" cy="32512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"/>
          <p:cNvSpPr txBox="1"/>
          <p:nvPr/>
        </p:nvSpPr>
        <p:spPr>
          <a:xfrm>
            <a:off x="4642213" y="2145302"/>
            <a:ext cx="1002598" cy="297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1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@iceman_o_O</a:t>
            </a:r>
            <a:endParaRPr/>
          </a:p>
        </p:txBody>
      </p:sp>
      <p:sp>
        <p:nvSpPr>
          <p:cNvPr id="660" name="Google Shape;660;p8"/>
          <p:cNvSpPr txBox="1"/>
          <p:nvPr/>
        </p:nvSpPr>
        <p:spPr>
          <a:xfrm>
            <a:off x="403520" y="3947822"/>
            <a:ext cx="1002598" cy="297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1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@RChernenko</a:t>
            </a:r>
            <a:endParaRPr/>
          </a:p>
        </p:txBody>
      </p:sp>
      <p:sp>
        <p:nvSpPr>
          <p:cNvPr id="661" name="Google Shape;661;p8"/>
          <p:cNvSpPr txBox="1"/>
          <p:nvPr/>
        </p:nvSpPr>
        <p:spPr>
          <a:xfrm>
            <a:off x="3262761" y="3947822"/>
            <a:ext cx="1156839" cy="297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1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@darya_or_lo_va</a:t>
            </a:r>
            <a:endParaRPr/>
          </a:p>
        </p:txBody>
      </p:sp>
      <p:sp>
        <p:nvSpPr>
          <p:cNvPr id="662" name="Google Shape;662;p8"/>
          <p:cNvSpPr txBox="1"/>
          <p:nvPr/>
        </p:nvSpPr>
        <p:spPr>
          <a:xfrm>
            <a:off x="6054420" y="3947822"/>
            <a:ext cx="1032180" cy="297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E77"/>
              </a:buClr>
              <a:buSzPts val="2000"/>
              <a:buFont typeface="Roboto Light"/>
              <a:buNone/>
            </a:pPr>
            <a:r>
              <a:rPr lang="en-US" sz="100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rPr>
              <a:t>@CodeDrivenA</a:t>
            </a:r>
            <a:endParaRPr/>
          </a:p>
        </p:txBody>
      </p:sp>
      <p:pic>
        <p:nvPicPr>
          <p:cNvPr id="663" name="Google Shape;663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6812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Theme 47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476BF"/>
      </a:accent1>
      <a:accent2>
        <a:srgbClr val="0E5A8B"/>
      </a:accent2>
      <a:accent3>
        <a:srgbClr val="32ACFA"/>
      </a:accent3>
      <a:accent4>
        <a:srgbClr val="A1A1A1"/>
      </a:accent4>
      <a:accent5>
        <a:srgbClr val="0588DB"/>
      </a:accent5>
      <a:accent6>
        <a:srgbClr val="525252"/>
      </a:accent6>
      <a:hlink>
        <a:srgbClr val="0066CC"/>
      </a:hlink>
      <a:folHlink>
        <a:srgbClr val="45C9C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2014-09-03T19:30:44Z</dcterms:created>
  <dc:creator>High Tech</dc:creator>
</cp:coreProperties>
</file>